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commentAuthors.xml" ContentType="application/vnd.openxmlformats-officedocument.presentationml.commentAuthors+xml"/>
  <Override PartName="/ppt/diagrams/quickStyle3.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layout3.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diagrams/quickStyle4.xml" ContentType="application/vnd.openxmlformats-officedocument.drawingml.diagramStyle+xml"/>
  <Override PartName="/ppt/diagrams/quickStyle5.xml" ContentType="application/vnd.openxmlformats-officedocument.drawingml.diagramStyle+xml"/>
  <Override PartName="/ppt/notesMasters/notesMaster1.xml" ContentType="application/vnd.openxmlformats-officedocument.presentationml.notesMaster+xml"/>
  <Override PartName="/ppt/diagrams/drawing3.xml" ContentType="application/vnd.ms-office.drawingml.diagramDrawing+xml"/>
  <Override PartName="/ppt/diagrams/colors3.xml" ContentType="application/vnd.openxmlformats-officedocument.drawingml.diagramColors+xml"/>
  <Override PartName="/ppt/diagrams/layout4.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customXml/itemProps1.xml" ContentType="application/vnd.openxmlformats-officedocument.customXml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8"/>
  </p:notes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301"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9" r:id="rId35"/>
    <p:sldId id="300" r:id="rId36"/>
    <p:sldId id="298"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a, Eric" initials="FE" lastIdx="5" clrIdx="0">
    <p:extLst>
      <p:ext uri="{19B8F6BF-5375-455C-9EA6-DF929625EA0E}">
        <p15:presenceInfo xmlns:p15="http://schemas.microsoft.com/office/powerpoint/2012/main" userId="S::Eric.Franca@fda.gov::3d2e98a7-6086-46e1-8212-5b95990b6262" providerId="AD"/>
      </p:ext>
    </p:extLst>
  </p:cmAuthor>
  <p:cmAuthor id="2" name="Megan Pahl" initials="MP" lastIdx="8" clrIdx="1">
    <p:extLst>
      <p:ext uri="{19B8F6BF-5375-455C-9EA6-DF929625EA0E}">
        <p15:presenceInfo xmlns:p15="http://schemas.microsoft.com/office/powerpoint/2012/main" userId="Megan Pahl" providerId="None"/>
      </p:ext>
    </p:extLst>
  </p:cmAuthor>
  <p:cmAuthor id="3" name="ldonohoe" initials="l" lastIdx="5" clrIdx="2">
    <p:extLst>
      <p:ext uri="{19B8F6BF-5375-455C-9EA6-DF929625EA0E}">
        <p15:presenceInfo xmlns:p15="http://schemas.microsoft.com/office/powerpoint/2012/main" userId="ldonoh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FBCF7-FF5F-4276-AA28-5C3848B34F33}" v="2" dt="2021-05-25T19:05:11.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1" autoAdjust="0"/>
    <p:restoredTop sz="94667" autoAdjust="0"/>
  </p:normalViewPr>
  <p:slideViewPr>
    <p:cSldViewPr snapToGrid="0">
      <p:cViewPr varScale="1">
        <p:scale>
          <a:sx n="56" d="100"/>
          <a:sy n="56" d="100"/>
        </p:scale>
        <p:origin x="1572" y="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20" Type="http://schemas.openxmlformats.org/officeDocument/2006/relationships/slide" Target="slides/slide1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3"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51" Type="http://schemas.microsoft.com/office/2016/11/relationships/changesInfo" Target="changesInfos/changesInfo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a, Eric" userId="3d2e98a7-6086-46e1-8212-5b95990b6262" providerId="ADAL" clId="{289FBCF7-FF5F-4276-AA28-5C3848B34F33}"/>
    <pc:docChg chg="undo custSel modSld">
      <pc:chgData name="Franca, Eric" userId="3d2e98a7-6086-46e1-8212-5b95990b6262" providerId="ADAL" clId="{289FBCF7-FF5F-4276-AA28-5C3848B34F33}" dt="2021-06-02T15:23:25.958" v="33" actId="1592"/>
      <pc:docMkLst>
        <pc:docMk/>
      </pc:docMkLst>
      <pc:sldChg chg="modSp addCm delCm modCm">
        <pc:chgData name="Franca, Eric" userId="3d2e98a7-6086-46e1-8212-5b95990b6262" providerId="ADAL" clId="{289FBCF7-FF5F-4276-AA28-5C3848B34F33}" dt="2021-05-25T19:05:11.141" v="23"/>
        <pc:sldMkLst>
          <pc:docMk/>
          <pc:sldMk cId="4201196614" sldId="263"/>
        </pc:sldMkLst>
        <pc:spChg chg="mod">
          <ac:chgData name="Franca, Eric" userId="3d2e98a7-6086-46e1-8212-5b95990b6262" providerId="ADAL" clId="{289FBCF7-FF5F-4276-AA28-5C3848B34F33}" dt="2021-05-25T16:39:10.267" v="4" actId="20577"/>
          <ac:spMkLst>
            <pc:docMk/>
            <pc:sldMk cId="4201196614" sldId="263"/>
            <ac:spMk id="3" creationId="{00000000-0000-0000-0000-000000000000}"/>
          </ac:spMkLst>
        </pc:spChg>
      </pc:sldChg>
      <pc:sldChg chg="modSp addCm delCm">
        <pc:chgData name="Franca, Eric" userId="3d2e98a7-6086-46e1-8212-5b95990b6262" providerId="ADAL" clId="{289FBCF7-FF5F-4276-AA28-5C3848B34F33}" dt="2021-05-25T19:05:16.635" v="24" actId="1592"/>
        <pc:sldMkLst>
          <pc:docMk/>
          <pc:sldMk cId="2457906139" sldId="271"/>
        </pc:sldMkLst>
        <pc:spChg chg="mod">
          <ac:chgData name="Franca, Eric" userId="3d2e98a7-6086-46e1-8212-5b95990b6262" providerId="ADAL" clId="{289FBCF7-FF5F-4276-AA28-5C3848B34F33}" dt="2021-05-25T17:50:31.571" v="17" actId="13926"/>
          <ac:spMkLst>
            <pc:docMk/>
            <pc:sldMk cId="2457906139" sldId="271"/>
            <ac:spMk id="3" creationId="{00000000-0000-0000-0000-000000000000}"/>
          </ac:spMkLst>
        </pc:spChg>
      </pc:sldChg>
      <pc:sldChg chg="modSp delCm">
        <pc:chgData name="Franca, Eric" userId="3d2e98a7-6086-46e1-8212-5b95990b6262" providerId="ADAL" clId="{289FBCF7-FF5F-4276-AA28-5C3848B34F33}" dt="2021-05-25T19:05:27.053" v="27" actId="13926"/>
        <pc:sldMkLst>
          <pc:docMk/>
          <pc:sldMk cId="1099898104" sldId="281"/>
        </pc:sldMkLst>
        <pc:spChg chg="mod">
          <ac:chgData name="Franca, Eric" userId="3d2e98a7-6086-46e1-8212-5b95990b6262" providerId="ADAL" clId="{289FBCF7-FF5F-4276-AA28-5C3848B34F33}" dt="2021-05-25T19:05:27.053" v="27" actId="13926"/>
          <ac:spMkLst>
            <pc:docMk/>
            <pc:sldMk cId="1099898104" sldId="281"/>
            <ac:spMk id="3" creationId="{00000000-0000-0000-0000-000000000000}"/>
          </ac:spMkLst>
        </pc:spChg>
      </pc:sldChg>
      <pc:sldChg chg="modSp">
        <pc:chgData name="Franca, Eric" userId="3d2e98a7-6086-46e1-8212-5b95990b6262" providerId="ADAL" clId="{289FBCF7-FF5F-4276-AA28-5C3848B34F33}" dt="2021-05-25T16:41:42.625" v="12" actId="14100"/>
        <pc:sldMkLst>
          <pc:docMk/>
          <pc:sldMk cId="1446376414" sldId="283"/>
        </pc:sldMkLst>
        <pc:spChg chg="mod">
          <ac:chgData name="Franca, Eric" userId="3d2e98a7-6086-46e1-8212-5b95990b6262" providerId="ADAL" clId="{289FBCF7-FF5F-4276-AA28-5C3848B34F33}" dt="2021-05-25T16:41:42.625" v="12" actId="14100"/>
          <ac:spMkLst>
            <pc:docMk/>
            <pc:sldMk cId="1446376414" sldId="283"/>
            <ac:spMk id="3" creationId="{00000000-0000-0000-0000-000000000000}"/>
          </ac:spMkLst>
        </pc:spChg>
      </pc:sldChg>
      <pc:sldChg chg="modSp delCm">
        <pc:chgData name="Franca, Eric" userId="3d2e98a7-6086-46e1-8212-5b95990b6262" providerId="ADAL" clId="{289FBCF7-FF5F-4276-AA28-5C3848B34F33}" dt="2021-05-25T19:05:33.925" v="28" actId="1592"/>
        <pc:sldMkLst>
          <pc:docMk/>
          <pc:sldMk cId="1875548268" sldId="285"/>
        </pc:sldMkLst>
        <pc:spChg chg="mod">
          <ac:chgData name="Franca, Eric" userId="3d2e98a7-6086-46e1-8212-5b95990b6262" providerId="ADAL" clId="{289FBCF7-FF5F-4276-AA28-5C3848B34F33}" dt="2021-05-25T17:50:57.874" v="20" actId="20577"/>
          <ac:spMkLst>
            <pc:docMk/>
            <pc:sldMk cId="1875548268" sldId="285"/>
            <ac:spMk id="3" creationId="{00000000-0000-0000-0000-000000000000}"/>
          </ac:spMkLst>
        </pc:spChg>
      </pc:sldChg>
      <pc:sldChg chg="modSp delCm">
        <pc:chgData name="Franca, Eric" userId="3d2e98a7-6086-46e1-8212-5b95990b6262" providerId="ADAL" clId="{289FBCF7-FF5F-4276-AA28-5C3848B34F33}" dt="2021-06-02T15:23:25.958" v="33" actId="1592"/>
        <pc:sldMkLst>
          <pc:docMk/>
          <pc:sldMk cId="3399432246" sldId="296"/>
        </pc:sldMkLst>
        <pc:spChg chg="mod">
          <ac:chgData name="Franca, Eric" userId="3d2e98a7-6086-46e1-8212-5b95990b6262" providerId="ADAL" clId="{289FBCF7-FF5F-4276-AA28-5C3848B34F33}" dt="2021-05-25T19:05:46.781" v="32" actId="14100"/>
          <ac:spMkLst>
            <pc:docMk/>
            <pc:sldMk cId="3399432246" sldId="296"/>
            <ac:spMk id="740354"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 Id="rId5" Type="http://schemas.openxmlformats.org/officeDocument/2006/relationships/image" Target="../media/image10.jpg"/><Relationship Id="rId4"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etech.iec.ch/issue/2017-08/iec-and-finca-join-forces" TargetMode="External"/><Relationship Id="rId7" Type="http://schemas.openxmlformats.org/officeDocument/2006/relationships/hyperlink" Target="https://www.dti.gov.ph/archives/news-archives/dti-bps-hosts-jisc-iec-apcf-seminar-on-natural-disaster-countermeasures-for-national-resilience/"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diagrams/_rels/drawing4.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etech.iec.ch/issue/2017-08/iec-and-finca-join-forces" TargetMode="External"/><Relationship Id="rId7" Type="http://schemas.openxmlformats.org/officeDocument/2006/relationships/hyperlink" Target="https://www.dti.gov.ph/archives/news-archives/dti-bps-hosts-jisc-iec-apcf-seminar-on-natural-disaster-countermeasures-for-national-resilience/"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AF2B6-AA8C-46BD-9284-B8757502191E}"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1A54738D-E82E-4DAE-8E4D-4D3C3AA8EF82}">
      <dgm:prSet phldrT="[Text]"/>
      <dgm:spPr/>
      <dgm:t>
        <a:bodyPr/>
        <a:lstStyle/>
        <a:p>
          <a:r>
            <a:rPr lang="en-US" dirty="0"/>
            <a:t>Standards Developers and Conformity Assessment Bodies</a:t>
          </a:r>
        </a:p>
      </dgm:t>
    </dgm:pt>
    <dgm:pt modelId="{0DA43E80-A91E-492F-B427-2A01614AE38B}" type="parTrans" cxnId="{BC7F3F03-AEA4-45E8-89B4-AA0253CBDE1E}">
      <dgm:prSet/>
      <dgm:spPr/>
      <dgm:t>
        <a:bodyPr/>
        <a:lstStyle/>
        <a:p>
          <a:endParaRPr lang="en-US"/>
        </a:p>
      </dgm:t>
    </dgm:pt>
    <dgm:pt modelId="{5BCFC437-03CE-4EED-9B2F-4807EC00B4B6}" type="sibTrans" cxnId="{BC7F3F03-AEA4-45E8-89B4-AA0253CBDE1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C7886D9-DA71-43DD-B72D-1FA9C14EF616}">
      <dgm:prSet phldrT="[Text]"/>
      <dgm:spPr/>
      <dgm:t>
        <a:bodyPr/>
        <a:lstStyle/>
        <a:p>
          <a:r>
            <a:rPr lang="en-US" dirty="0"/>
            <a:t>Commercial Interests</a:t>
          </a:r>
        </a:p>
      </dgm:t>
    </dgm:pt>
    <dgm:pt modelId="{62808F53-0179-4104-8643-AF2E1832978F}" type="parTrans" cxnId="{66C8E873-28D5-49B8-8821-27A069D4BA19}">
      <dgm:prSet/>
      <dgm:spPr/>
      <dgm:t>
        <a:bodyPr/>
        <a:lstStyle/>
        <a:p>
          <a:endParaRPr lang="en-US"/>
        </a:p>
      </dgm:t>
    </dgm:pt>
    <dgm:pt modelId="{6AEAD4D0-FA4E-4D0C-85D2-9DCF559E0F2E}" type="sibTrans" cxnId="{66C8E873-28D5-49B8-8821-27A069D4BA1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32D41A57-BDFB-42A2-A645-CA314E311F1A}">
      <dgm:prSet phldrT="[Text]"/>
      <dgm:spPr/>
      <dgm:t>
        <a:bodyPr/>
        <a:lstStyle/>
        <a:p>
          <a:r>
            <a:rPr lang="en-US" dirty="0"/>
            <a:t>Government Interests</a:t>
          </a:r>
        </a:p>
      </dgm:t>
    </dgm:pt>
    <dgm:pt modelId="{09702116-D4B3-4F76-9650-DA93E24D3750}" type="parTrans" cxnId="{8B2700A1-12C7-4290-8F77-ED241572C01D}">
      <dgm:prSet/>
      <dgm:spPr/>
      <dgm:t>
        <a:bodyPr/>
        <a:lstStyle/>
        <a:p>
          <a:endParaRPr lang="en-US"/>
        </a:p>
      </dgm:t>
    </dgm:pt>
    <dgm:pt modelId="{94A527EB-C80A-483D-8C94-D7FB35F2F14D}" type="sibTrans" cxnId="{8B2700A1-12C7-4290-8F77-ED241572C01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FA85677D-89ED-4F66-8C32-DB74A2AEDA18}">
      <dgm:prSet phldrT="[Text]"/>
      <dgm:spPr/>
      <dgm:t>
        <a:bodyPr/>
        <a:lstStyle/>
        <a:p>
          <a:r>
            <a:rPr lang="en-US" dirty="0"/>
            <a:t>Consumers, Educational Institutions, and General Interests</a:t>
          </a:r>
        </a:p>
      </dgm:t>
    </dgm:pt>
    <dgm:pt modelId="{2D5952F7-153F-4B9E-BD72-8770C250BB99}" type="parTrans" cxnId="{BBD29F96-F3C0-4E1B-9D26-412D52677D0C}">
      <dgm:prSet/>
      <dgm:spPr/>
      <dgm:t>
        <a:bodyPr/>
        <a:lstStyle/>
        <a:p>
          <a:endParaRPr lang="en-US"/>
        </a:p>
      </dgm:t>
    </dgm:pt>
    <dgm:pt modelId="{31B16CD2-877E-44C7-AB85-8737025C107F}" type="sibTrans" cxnId="{BBD29F96-F3C0-4E1B-9D26-412D52677D0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8000" r="-48000"/>
          </a:stretch>
        </a:blipFill>
      </dgm:spPr>
      <dgm:t>
        <a:bodyPr/>
        <a:lstStyle/>
        <a:p>
          <a:endParaRPr lang="en-US"/>
        </a:p>
      </dgm:t>
    </dgm:pt>
    <dgm:pt modelId="{E36007EE-B0B6-48FB-B82A-419FBAA6BE68}">
      <dgm:prSet phldrT="[Text]" custT="1"/>
      <dgm:spPr/>
      <dgm:t>
        <a:bodyPr/>
        <a:lstStyle/>
        <a:p>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p>
      </dgm:t>
    </dgm:pt>
    <dgm:pt modelId="{47EAAD04-CE0B-43C3-8636-BDBE6303CD03}" type="parTrans" cxnId="{91E2699B-4B38-4E1D-BCE8-E7F8E1F27705}">
      <dgm:prSet/>
      <dgm:spPr/>
      <dgm:t>
        <a:bodyPr/>
        <a:lstStyle/>
        <a:p>
          <a:endParaRPr lang="en-US"/>
        </a:p>
      </dgm:t>
    </dgm:pt>
    <dgm:pt modelId="{76367370-B411-4549-86BF-1B1B675177CA}" type="sibTrans" cxnId="{91E2699B-4B38-4E1D-BCE8-E7F8E1F27705}">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5D907049-E6A8-43CA-92ED-D9D6F2E01B4B}" type="pres">
      <dgm:prSet presAssocID="{6F1AF2B6-AA8C-46BD-9284-B8757502191E}" presName="Name0" presStyleCnt="0">
        <dgm:presLayoutVars>
          <dgm:chMax val="7"/>
          <dgm:chPref val="7"/>
          <dgm:dir/>
        </dgm:presLayoutVars>
      </dgm:prSet>
      <dgm:spPr/>
      <dgm:t>
        <a:bodyPr/>
        <a:lstStyle/>
        <a:p>
          <a:endParaRPr lang="en-US"/>
        </a:p>
      </dgm:t>
    </dgm:pt>
    <dgm:pt modelId="{A28A25A5-49DD-42FE-8726-276B0FFE1B92}" type="pres">
      <dgm:prSet presAssocID="{6F1AF2B6-AA8C-46BD-9284-B8757502191E}" presName="Name1" presStyleCnt="0"/>
      <dgm:spPr/>
    </dgm:pt>
    <dgm:pt modelId="{6BA2346A-3F6A-470E-AC76-E3F9DFCCEBA4}" type="pres">
      <dgm:prSet presAssocID="{76367370-B411-4549-86BF-1B1B675177CA}" presName="picture_1" presStyleCnt="0"/>
      <dgm:spPr/>
    </dgm:pt>
    <dgm:pt modelId="{E131F1F4-D8A5-4A89-93FC-E651EB902CD4}" type="pres">
      <dgm:prSet presAssocID="{76367370-B411-4549-86BF-1B1B675177CA}" presName="pictureRepeatNode" presStyleLbl="alignImgPlace1" presStyleIdx="0" presStyleCnt="5"/>
      <dgm:spPr/>
      <dgm:t>
        <a:bodyPr/>
        <a:lstStyle/>
        <a:p>
          <a:endParaRPr lang="en-US"/>
        </a:p>
      </dgm:t>
    </dgm:pt>
    <dgm:pt modelId="{03B60688-96C5-47E1-8036-4BF6A564C7F6}" type="pres">
      <dgm:prSet presAssocID="{E36007EE-B0B6-48FB-B82A-419FBAA6BE68}" presName="text_1" presStyleLbl="node1" presStyleIdx="0" presStyleCnt="0">
        <dgm:presLayoutVars>
          <dgm:bulletEnabled val="1"/>
        </dgm:presLayoutVars>
      </dgm:prSet>
      <dgm:spPr/>
      <dgm:t>
        <a:bodyPr/>
        <a:lstStyle/>
        <a:p>
          <a:endParaRPr lang="en-US"/>
        </a:p>
      </dgm:t>
    </dgm:pt>
    <dgm:pt modelId="{B871D77D-6D54-4276-9C98-274652C818A6}" type="pres">
      <dgm:prSet presAssocID="{5BCFC437-03CE-4EED-9B2F-4807EC00B4B6}" presName="picture_2" presStyleCnt="0"/>
      <dgm:spPr/>
    </dgm:pt>
    <dgm:pt modelId="{C223F895-263C-4408-9BC5-35A0ABEBB350}" type="pres">
      <dgm:prSet presAssocID="{5BCFC437-03CE-4EED-9B2F-4807EC00B4B6}" presName="pictureRepeatNode" presStyleLbl="alignImgPlace1" presStyleIdx="1" presStyleCnt="5"/>
      <dgm:spPr/>
      <dgm:t>
        <a:bodyPr/>
        <a:lstStyle/>
        <a:p>
          <a:endParaRPr lang="en-US"/>
        </a:p>
      </dgm:t>
    </dgm:pt>
    <dgm:pt modelId="{36736F03-B4B5-486E-9EE3-B3E9707FE84B}" type="pres">
      <dgm:prSet presAssocID="{1A54738D-E82E-4DAE-8E4D-4D3C3AA8EF82}" presName="line_2" presStyleLbl="parChTrans1D1" presStyleIdx="0" presStyleCnt="4"/>
      <dgm:spPr/>
    </dgm:pt>
    <dgm:pt modelId="{88F268BB-85E9-485D-A27D-602C3864398B}" type="pres">
      <dgm:prSet presAssocID="{1A54738D-E82E-4DAE-8E4D-4D3C3AA8EF82}" presName="textparent_2" presStyleLbl="node1" presStyleIdx="0" presStyleCnt="0"/>
      <dgm:spPr/>
    </dgm:pt>
    <dgm:pt modelId="{95172683-E628-4683-B903-51D8FDA1A015}" type="pres">
      <dgm:prSet presAssocID="{1A54738D-E82E-4DAE-8E4D-4D3C3AA8EF82}" presName="text_2" presStyleLbl="revTx" presStyleIdx="0" presStyleCnt="4">
        <dgm:presLayoutVars>
          <dgm:bulletEnabled val="1"/>
        </dgm:presLayoutVars>
      </dgm:prSet>
      <dgm:spPr/>
      <dgm:t>
        <a:bodyPr/>
        <a:lstStyle/>
        <a:p>
          <a:endParaRPr lang="en-US"/>
        </a:p>
      </dgm:t>
    </dgm:pt>
    <dgm:pt modelId="{FDB2FB25-7F1C-49C4-A08C-7CB51DAAFF12}" type="pres">
      <dgm:prSet presAssocID="{6AEAD4D0-FA4E-4D0C-85D2-9DCF559E0F2E}" presName="picture_3" presStyleCnt="0"/>
      <dgm:spPr/>
    </dgm:pt>
    <dgm:pt modelId="{26F3B3FF-AD6C-4461-B143-6941C540098D}" type="pres">
      <dgm:prSet presAssocID="{6AEAD4D0-FA4E-4D0C-85D2-9DCF559E0F2E}" presName="pictureRepeatNode" presStyleLbl="alignImgPlace1" presStyleIdx="2" presStyleCnt="5"/>
      <dgm:spPr/>
      <dgm:t>
        <a:bodyPr/>
        <a:lstStyle/>
        <a:p>
          <a:endParaRPr lang="en-US"/>
        </a:p>
      </dgm:t>
    </dgm:pt>
    <dgm:pt modelId="{6B1A71F9-9D08-4794-97EB-B2FB2B8CBFE5}" type="pres">
      <dgm:prSet presAssocID="{0C7886D9-DA71-43DD-B72D-1FA9C14EF616}" presName="line_3" presStyleLbl="parChTrans1D1" presStyleIdx="1" presStyleCnt="4"/>
      <dgm:spPr/>
    </dgm:pt>
    <dgm:pt modelId="{27315D95-337E-4E9C-ACBB-1D706480B6D5}" type="pres">
      <dgm:prSet presAssocID="{0C7886D9-DA71-43DD-B72D-1FA9C14EF616}" presName="textparent_3" presStyleLbl="node1" presStyleIdx="0" presStyleCnt="0"/>
      <dgm:spPr/>
    </dgm:pt>
    <dgm:pt modelId="{95E0286B-33AC-41DC-A5AD-0420179A4928}" type="pres">
      <dgm:prSet presAssocID="{0C7886D9-DA71-43DD-B72D-1FA9C14EF616}" presName="text_3" presStyleLbl="revTx" presStyleIdx="1" presStyleCnt="4">
        <dgm:presLayoutVars>
          <dgm:bulletEnabled val="1"/>
        </dgm:presLayoutVars>
      </dgm:prSet>
      <dgm:spPr/>
      <dgm:t>
        <a:bodyPr/>
        <a:lstStyle/>
        <a:p>
          <a:endParaRPr lang="en-US"/>
        </a:p>
      </dgm:t>
    </dgm:pt>
    <dgm:pt modelId="{C37D9C28-6989-4799-BA7C-D920AABCB5D1}" type="pres">
      <dgm:prSet presAssocID="{94A527EB-C80A-483D-8C94-D7FB35F2F14D}" presName="picture_4" presStyleCnt="0"/>
      <dgm:spPr/>
    </dgm:pt>
    <dgm:pt modelId="{1D3ABAFD-6924-481A-9EF6-AB0BFCCE747E}" type="pres">
      <dgm:prSet presAssocID="{94A527EB-C80A-483D-8C94-D7FB35F2F14D}" presName="pictureRepeatNode" presStyleLbl="alignImgPlace1" presStyleIdx="3" presStyleCnt="5"/>
      <dgm:spPr/>
      <dgm:t>
        <a:bodyPr/>
        <a:lstStyle/>
        <a:p>
          <a:endParaRPr lang="en-US"/>
        </a:p>
      </dgm:t>
    </dgm:pt>
    <dgm:pt modelId="{867B8F7C-4C96-4299-B7BD-CFE450065A7C}" type="pres">
      <dgm:prSet presAssocID="{32D41A57-BDFB-42A2-A645-CA314E311F1A}" presName="line_4" presStyleLbl="parChTrans1D1" presStyleIdx="2" presStyleCnt="4"/>
      <dgm:spPr/>
    </dgm:pt>
    <dgm:pt modelId="{D2D142FA-B512-4F94-9FA4-15EC27C020B9}" type="pres">
      <dgm:prSet presAssocID="{32D41A57-BDFB-42A2-A645-CA314E311F1A}" presName="textparent_4" presStyleLbl="node1" presStyleIdx="0" presStyleCnt="0"/>
      <dgm:spPr/>
    </dgm:pt>
    <dgm:pt modelId="{986E9F3B-7ECC-4E32-A192-0E5F036C66F6}" type="pres">
      <dgm:prSet presAssocID="{32D41A57-BDFB-42A2-A645-CA314E311F1A}" presName="text_4" presStyleLbl="revTx" presStyleIdx="2" presStyleCnt="4">
        <dgm:presLayoutVars>
          <dgm:bulletEnabled val="1"/>
        </dgm:presLayoutVars>
      </dgm:prSet>
      <dgm:spPr/>
      <dgm:t>
        <a:bodyPr/>
        <a:lstStyle/>
        <a:p>
          <a:endParaRPr lang="en-US"/>
        </a:p>
      </dgm:t>
    </dgm:pt>
    <dgm:pt modelId="{742DA60A-F83B-4064-B974-B3D596FE78AC}" type="pres">
      <dgm:prSet presAssocID="{31B16CD2-877E-44C7-AB85-8737025C107F}" presName="picture_5" presStyleCnt="0"/>
      <dgm:spPr/>
    </dgm:pt>
    <dgm:pt modelId="{AA15F8A3-5118-4BF9-A51B-EEBFE15F30FE}" type="pres">
      <dgm:prSet presAssocID="{31B16CD2-877E-44C7-AB85-8737025C107F}" presName="pictureRepeatNode" presStyleLbl="alignImgPlace1" presStyleIdx="4" presStyleCnt="5"/>
      <dgm:spPr/>
      <dgm:t>
        <a:bodyPr/>
        <a:lstStyle/>
        <a:p>
          <a:endParaRPr lang="en-US"/>
        </a:p>
      </dgm:t>
    </dgm:pt>
    <dgm:pt modelId="{072CF1F7-DD80-4E43-83AD-3FDFA75A45D9}" type="pres">
      <dgm:prSet presAssocID="{FA85677D-89ED-4F66-8C32-DB74A2AEDA18}" presName="line_5" presStyleLbl="parChTrans1D1" presStyleIdx="3" presStyleCnt="4"/>
      <dgm:spPr/>
    </dgm:pt>
    <dgm:pt modelId="{6250CEF9-E73F-45F0-8EF2-451C4D4BA461}" type="pres">
      <dgm:prSet presAssocID="{FA85677D-89ED-4F66-8C32-DB74A2AEDA18}" presName="textparent_5" presStyleLbl="node1" presStyleIdx="0" presStyleCnt="0"/>
      <dgm:spPr/>
    </dgm:pt>
    <dgm:pt modelId="{7CE20053-6D8F-4440-B15B-6C7C27FA2824}" type="pres">
      <dgm:prSet presAssocID="{FA85677D-89ED-4F66-8C32-DB74A2AEDA18}" presName="text_5" presStyleLbl="revTx" presStyleIdx="3" presStyleCnt="4">
        <dgm:presLayoutVars>
          <dgm:bulletEnabled val="1"/>
        </dgm:presLayoutVars>
      </dgm:prSet>
      <dgm:spPr/>
      <dgm:t>
        <a:bodyPr/>
        <a:lstStyle/>
        <a:p>
          <a:endParaRPr lang="en-US"/>
        </a:p>
      </dgm:t>
    </dgm:pt>
  </dgm:ptLst>
  <dgm:cxnLst>
    <dgm:cxn modelId="{BBD29F96-F3C0-4E1B-9D26-412D52677D0C}" srcId="{6F1AF2B6-AA8C-46BD-9284-B8757502191E}" destId="{FA85677D-89ED-4F66-8C32-DB74A2AEDA18}" srcOrd="4" destOrd="0" parTransId="{2D5952F7-153F-4B9E-BD72-8770C250BB99}" sibTransId="{31B16CD2-877E-44C7-AB85-8737025C107F}"/>
    <dgm:cxn modelId="{8E81C324-B37C-4A24-8762-4FE5F109C52F}" type="presOf" srcId="{6F1AF2B6-AA8C-46BD-9284-B8757502191E}" destId="{5D907049-E6A8-43CA-92ED-D9D6F2E01B4B}" srcOrd="0" destOrd="0" presId="urn:microsoft.com/office/officeart/2008/layout/CircularPictureCallout"/>
    <dgm:cxn modelId="{F5222478-8DB7-41C9-941A-44F3D5D1B804}" type="presOf" srcId="{94A527EB-C80A-483D-8C94-D7FB35F2F14D}" destId="{1D3ABAFD-6924-481A-9EF6-AB0BFCCE747E}" srcOrd="0" destOrd="0" presId="urn:microsoft.com/office/officeart/2008/layout/CircularPictureCallout"/>
    <dgm:cxn modelId="{6E6E6755-5D89-482D-8E82-B5CA7CEE74EF}" type="presOf" srcId="{76367370-B411-4549-86BF-1B1B675177CA}" destId="{E131F1F4-D8A5-4A89-93FC-E651EB902CD4}" srcOrd="0" destOrd="0" presId="urn:microsoft.com/office/officeart/2008/layout/CircularPictureCallout"/>
    <dgm:cxn modelId="{BC7F3F03-AEA4-45E8-89B4-AA0253CBDE1E}" srcId="{6F1AF2B6-AA8C-46BD-9284-B8757502191E}" destId="{1A54738D-E82E-4DAE-8E4D-4D3C3AA8EF82}" srcOrd="1" destOrd="0" parTransId="{0DA43E80-A91E-492F-B427-2A01614AE38B}" sibTransId="{5BCFC437-03CE-4EED-9B2F-4807EC00B4B6}"/>
    <dgm:cxn modelId="{A7B7E3B5-D6CE-4B14-8D11-9FD00237C37C}" type="presOf" srcId="{0C7886D9-DA71-43DD-B72D-1FA9C14EF616}" destId="{95E0286B-33AC-41DC-A5AD-0420179A4928}" srcOrd="0" destOrd="0" presId="urn:microsoft.com/office/officeart/2008/layout/CircularPictureCallout"/>
    <dgm:cxn modelId="{B52CF054-13C0-44D6-8754-0BD7CCEC1179}" type="presOf" srcId="{1A54738D-E82E-4DAE-8E4D-4D3C3AA8EF82}" destId="{95172683-E628-4683-B903-51D8FDA1A015}" srcOrd="0" destOrd="0" presId="urn:microsoft.com/office/officeart/2008/layout/CircularPictureCallout"/>
    <dgm:cxn modelId="{1792BDD7-9DCC-423E-91B3-DB32180959C9}" type="presOf" srcId="{32D41A57-BDFB-42A2-A645-CA314E311F1A}" destId="{986E9F3B-7ECC-4E32-A192-0E5F036C66F6}" srcOrd="0" destOrd="0" presId="urn:microsoft.com/office/officeart/2008/layout/CircularPictureCallout"/>
    <dgm:cxn modelId="{8B2700A1-12C7-4290-8F77-ED241572C01D}" srcId="{6F1AF2B6-AA8C-46BD-9284-B8757502191E}" destId="{32D41A57-BDFB-42A2-A645-CA314E311F1A}" srcOrd="3" destOrd="0" parTransId="{09702116-D4B3-4F76-9650-DA93E24D3750}" sibTransId="{94A527EB-C80A-483D-8C94-D7FB35F2F14D}"/>
    <dgm:cxn modelId="{2390DEA8-3A88-4BFE-B1C6-074112174948}" type="presOf" srcId="{31B16CD2-877E-44C7-AB85-8737025C107F}" destId="{AA15F8A3-5118-4BF9-A51B-EEBFE15F30FE}" srcOrd="0" destOrd="0" presId="urn:microsoft.com/office/officeart/2008/layout/CircularPictureCallout"/>
    <dgm:cxn modelId="{8B8D2FB6-F566-4928-A5FE-F396CF4A6FA9}" type="presOf" srcId="{E36007EE-B0B6-48FB-B82A-419FBAA6BE68}" destId="{03B60688-96C5-47E1-8036-4BF6A564C7F6}" srcOrd="0" destOrd="0" presId="urn:microsoft.com/office/officeart/2008/layout/CircularPictureCallout"/>
    <dgm:cxn modelId="{9DB6F29E-E692-4CEA-B322-6BA27D8148C6}" type="presOf" srcId="{FA85677D-89ED-4F66-8C32-DB74A2AEDA18}" destId="{7CE20053-6D8F-4440-B15B-6C7C27FA2824}" srcOrd="0" destOrd="0" presId="urn:microsoft.com/office/officeart/2008/layout/CircularPictureCallout"/>
    <dgm:cxn modelId="{91E2699B-4B38-4E1D-BCE8-E7F8E1F27705}" srcId="{6F1AF2B6-AA8C-46BD-9284-B8757502191E}" destId="{E36007EE-B0B6-48FB-B82A-419FBAA6BE68}" srcOrd="0" destOrd="0" parTransId="{47EAAD04-CE0B-43C3-8636-BDBE6303CD03}" sibTransId="{76367370-B411-4549-86BF-1B1B675177CA}"/>
    <dgm:cxn modelId="{801CF64B-0C32-4296-A75C-5DC45A4D4EB1}" type="presOf" srcId="{5BCFC437-03CE-4EED-9B2F-4807EC00B4B6}" destId="{C223F895-263C-4408-9BC5-35A0ABEBB350}" srcOrd="0" destOrd="0" presId="urn:microsoft.com/office/officeart/2008/layout/CircularPictureCallout"/>
    <dgm:cxn modelId="{6D69FBA8-2DBF-4377-A6CF-934BCC0FE81A}" type="presOf" srcId="{6AEAD4D0-FA4E-4D0C-85D2-9DCF559E0F2E}" destId="{26F3B3FF-AD6C-4461-B143-6941C540098D}" srcOrd="0" destOrd="0" presId="urn:microsoft.com/office/officeart/2008/layout/CircularPictureCallout"/>
    <dgm:cxn modelId="{66C8E873-28D5-49B8-8821-27A069D4BA19}" srcId="{6F1AF2B6-AA8C-46BD-9284-B8757502191E}" destId="{0C7886D9-DA71-43DD-B72D-1FA9C14EF616}" srcOrd="2" destOrd="0" parTransId="{62808F53-0179-4104-8643-AF2E1832978F}" sibTransId="{6AEAD4D0-FA4E-4D0C-85D2-9DCF559E0F2E}"/>
    <dgm:cxn modelId="{F5AD445D-A6DB-47B8-A263-32A50F1DFC83}" type="presParOf" srcId="{5D907049-E6A8-43CA-92ED-D9D6F2E01B4B}" destId="{A28A25A5-49DD-42FE-8726-276B0FFE1B92}" srcOrd="0" destOrd="0" presId="urn:microsoft.com/office/officeart/2008/layout/CircularPictureCallout"/>
    <dgm:cxn modelId="{8F50260B-5C99-4A53-B70D-A5AE3A0F5D6B}" type="presParOf" srcId="{A28A25A5-49DD-42FE-8726-276B0FFE1B92}" destId="{6BA2346A-3F6A-470E-AC76-E3F9DFCCEBA4}" srcOrd="0" destOrd="0" presId="urn:microsoft.com/office/officeart/2008/layout/CircularPictureCallout"/>
    <dgm:cxn modelId="{FA274B29-2794-45FE-B056-9D435DD7225B}" type="presParOf" srcId="{6BA2346A-3F6A-470E-AC76-E3F9DFCCEBA4}" destId="{E131F1F4-D8A5-4A89-93FC-E651EB902CD4}" srcOrd="0" destOrd="0" presId="urn:microsoft.com/office/officeart/2008/layout/CircularPictureCallout"/>
    <dgm:cxn modelId="{D1603F74-D76B-497C-BB59-198A2BA34AAD}" type="presParOf" srcId="{A28A25A5-49DD-42FE-8726-276B0FFE1B92}" destId="{03B60688-96C5-47E1-8036-4BF6A564C7F6}" srcOrd="1" destOrd="0" presId="urn:microsoft.com/office/officeart/2008/layout/CircularPictureCallout"/>
    <dgm:cxn modelId="{D43EE5BF-6106-434F-BF4C-56261E164336}" type="presParOf" srcId="{A28A25A5-49DD-42FE-8726-276B0FFE1B92}" destId="{B871D77D-6D54-4276-9C98-274652C818A6}" srcOrd="2" destOrd="0" presId="urn:microsoft.com/office/officeart/2008/layout/CircularPictureCallout"/>
    <dgm:cxn modelId="{974CDAD5-7774-493C-BF7B-77384BC3C9E2}" type="presParOf" srcId="{B871D77D-6D54-4276-9C98-274652C818A6}" destId="{C223F895-263C-4408-9BC5-35A0ABEBB350}" srcOrd="0" destOrd="0" presId="urn:microsoft.com/office/officeart/2008/layout/CircularPictureCallout"/>
    <dgm:cxn modelId="{98D21574-8B67-4766-831A-4CEF9FCEEF34}" type="presParOf" srcId="{A28A25A5-49DD-42FE-8726-276B0FFE1B92}" destId="{36736F03-B4B5-486E-9EE3-B3E9707FE84B}" srcOrd="3" destOrd="0" presId="urn:microsoft.com/office/officeart/2008/layout/CircularPictureCallout"/>
    <dgm:cxn modelId="{C558FC2A-340F-4DE9-BD67-2B68FDCEE450}" type="presParOf" srcId="{A28A25A5-49DD-42FE-8726-276B0FFE1B92}" destId="{88F268BB-85E9-485D-A27D-602C3864398B}" srcOrd="4" destOrd="0" presId="urn:microsoft.com/office/officeart/2008/layout/CircularPictureCallout"/>
    <dgm:cxn modelId="{69FBE92F-49C6-4244-B5E1-B6CE3136C339}" type="presParOf" srcId="{88F268BB-85E9-485D-A27D-602C3864398B}" destId="{95172683-E628-4683-B903-51D8FDA1A015}" srcOrd="0" destOrd="0" presId="urn:microsoft.com/office/officeart/2008/layout/CircularPictureCallout"/>
    <dgm:cxn modelId="{6C80705F-B9EE-42C3-BDBE-A5B77E7D02E7}" type="presParOf" srcId="{A28A25A5-49DD-42FE-8726-276B0FFE1B92}" destId="{FDB2FB25-7F1C-49C4-A08C-7CB51DAAFF12}" srcOrd="5" destOrd="0" presId="urn:microsoft.com/office/officeart/2008/layout/CircularPictureCallout"/>
    <dgm:cxn modelId="{BAC36E77-E97B-4DBB-88FB-6D32401F4EAB}" type="presParOf" srcId="{FDB2FB25-7F1C-49C4-A08C-7CB51DAAFF12}" destId="{26F3B3FF-AD6C-4461-B143-6941C540098D}" srcOrd="0" destOrd="0" presId="urn:microsoft.com/office/officeart/2008/layout/CircularPictureCallout"/>
    <dgm:cxn modelId="{0CDBA901-71C8-4C74-8D96-4560D545A8BA}" type="presParOf" srcId="{A28A25A5-49DD-42FE-8726-276B0FFE1B92}" destId="{6B1A71F9-9D08-4794-97EB-B2FB2B8CBFE5}" srcOrd="6" destOrd="0" presId="urn:microsoft.com/office/officeart/2008/layout/CircularPictureCallout"/>
    <dgm:cxn modelId="{341354AA-83D3-4F4F-AED0-86D27CEB71E4}" type="presParOf" srcId="{A28A25A5-49DD-42FE-8726-276B0FFE1B92}" destId="{27315D95-337E-4E9C-ACBB-1D706480B6D5}" srcOrd="7" destOrd="0" presId="urn:microsoft.com/office/officeart/2008/layout/CircularPictureCallout"/>
    <dgm:cxn modelId="{E63EC3C4-5C2C-4DB5-BAE7-6B71465053B9}" type="presParOf" srcId="{27315D95-337E-4E9C-ACBB-1D706480B6D5}" destId="{95E0286B-33AC-41DC-A5AD-0420179A4928}" srcOrd="0" destOrd="0" presId="urn:microsoft.com/office/officeart/2008/layout/CircularPictureCallout"/>
    <dgm:cxn modelId="{93C6E687-6B6B-465F-8288-D33793191B0C}" type="presParOf" srcId="{A28A25A5-49DD-42FE-8726-276B0FFE1B92}" destId="{C37D9C28-6989-4799-BA7C-D920AABCB5D1}" srcOrd="8" destOrd="0" presId="urn:microsoft.com/office/officeart/2008/layout/CircularPictureCallout"/>
    <dgm:cxn modelId="{7547370E-B9A2-4F5B-858B-597089F1A37C}" type="presParOf" srcId="{C37D9C28-6989-4799-BA7C-D920AABCB5D1}" destId="{1D3ABAFD-6924-481A-9EF6-AB0BFCCE747E}" srcOrd="0" destOrd="0" presId="urn:microsoft.com/office/officeart/2008/layout/CircularPictureCallout"/>
    <dgm:cxn modelId="{208AD8CE-397B-4225-A1B2-63C0E75CCE62}" type="presParOf" srcId="{A28A25A5-49DD-42FE-8726-276B0FFE1B92}" destId="{867B8F7C-4C96-4299-B7BD-CFE450065A7C}" srcOrd="9" destOrd="0" presId="urn:microsoft.com/office/officeart/2008/layout/CircularPictureCallout"/>
    <dgm:cxn modelId="{AB2BEF03-1245-4985-80AA-6A7458F2DDA7}" type="presParOf" srcId="{A28A25A5-49DD-42FE-8726-276B0FFE1B92}" destId="{D2D142FA-B512-4F94-9FA4-15EC27C020B9}" srcOrd="10" destOrd="0" presId="urn:microsoft.com/office/officeart/2008/layout/CircularPictureCallout"/>
    <dgm:cxn modelId="{FA3A8443-4156-42D6-AE05-ADD9D5E2EB16}" type="presParOf" srcId="{D2D142FA-B512-4F94-9FA4-15EC27C020B9}" destId="{986E9F3B-7ECC-4E32-A192-0E5F036C66F6}" srcOrd="0" destOrd="0" presId="urn:microsoft.com/office/officeart/2008/layout/CircularPictureCallout"/>
    <dgm:cxn modelId="{8E87A822-C9F7-4E6F-853C-736B5879BF33}" type="presParOf" srcId="{A28A25A5-49DD-42FE-8726-276B0FFE1B92}" destId="{742DA60A-F83B-4064-B974-B3D596FE78AC}" srcOrd="11" destOrd="0" presId="urn:microsoft.com/office/officeart/2008/layout/CircularPictureCallout"/>
    <dgm:cxn modelId="{1754AD2A-1815-4962-8FB0-C55B7D7E2520}" type="presParOf" srcId="{742DA60A-F83B-4064-B974-B3D596FE78AC}" destId="{AA15F8A3-5118-4BF9-A51B-EEBFE15F30FE}" srcOrd="0" destOrd="0" presId="urn:microsoft.com/office/officeart/2008/layout/CircularPictureCallout"/>
    <dgm:cxn modelId="{79F76A9A-E7AB-40EE-970F-5EF68A9B24DA}" type="presParOf" srcId="{A28A25A5-49DD-42FE-8726-276B0FFE1B92}" destId="{072CF1F7-DD80-4E43-83AD-3FDFA75A45D9}" srcOrd="12" destOrd="0" presId="urn:microsoft.com/office/officeart/2008/layout/CircularPictureCallout"/>
    <dgm:cxn modelId="{580AB66B-94D5-4C20-9788-88A35A301401}" type="presParOf" srcId="{A28A25A5-49DD-42FE-8726-276B0FFE1B92}" destId="{6250CEF9-E73F-45F0-8EF2-451C4D4BA461}" srcOrd="13" destOrd="0" presId="urn:microsoft.com/office/officeart/2008/layout/CircularPictureCallout"/>
    <dgm:cxn modelId="{71AD37CE-35C4-4FE0-A18D-D4DD4382CE31}" type="presParOf" srcId="{6250CEF9-E73F-45F0-8EF2-451C4D4BA461}" destId="{7CE20053-6D8F-4440-B15B-6C7C27FA2824}"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315FC-B9AA-48B7-B8EE-6DBB7AF1875A}" type="doc">
      <dgm:prSet loTypeId="urn:microsoft.com/office/officeart/2005/8/layout/gear1" loCatId="cycle" qsTypeId="urn:microsoft.com/office/officeart/2005/8/quickstyle/simple1" qsCatId="simple" csTypeId="urn:microsoft.com/office/officeart/2005/8/colors/accent2_2" csCatId="accent2" phldr="1"/>
      <dgm:spPr/>
    </dgm:pt>
    <dgm:pt modelId="{DABA71B7-20EB-4319-8AD2-01E25C4C381F}">
      <dgm:prSet phldrT="[Text]"/>
      <dgm:spPr/>
      <dgm:t>
        <a:bodyPr/>
        <a:lstStyle/>
        <a:p>
          <a:r>
            <a:rPr lang="en-US" dirty="0"/>
            <a:t>Accepted Everywhere</a:t>
          </a:r>
        </a:p>
      </dgm:t>
    </dgm:pt>
    <dgm:pt modelId="{17B3DE11-BE0F-4425-8CB3-0E314501BAED}" type="parTrans" cxnId="{63184966-A179-437D-8AF6-0DF8E97D9840}">
      <dgm:prSet/>
      <dgm:spPr/>
      <dgm:t>
        <a:bodyPr/>
        <a:lstStyle/>
        <a:p>
          <a:endParaRPr lang="en-US"/>
        </a:p>
      </dgm:t>
    </dgm:pt>
    <dgm:pt modelId="{09B65D72-4B3A-4078-AFAC-4B95562E662D}" type="sibTrans" cxnId="{63184966-A179-437D-8AF6-0DF8E97D9840}">
      <dgm:prSet/>
      <dgm:spPr/>
      <dgm:t>
        <a:bodyPr/>
        <a:lstStyle/>
        <a:p>
          <a:endParaRPr lang="en-US"/>
        </a:p>
      </dgm:t>
    </dgm:pt>
    <dgm:pt modelId="{05CCBF7A-E0DA-4855-B63D-434E3A95EE5B}">
      <dgm:prSet phldrT="[Text]"/>
      <dgm:spPr/>
      <dgm:t>
        <a:bodyPr/>
        <a:lstStyle/>
        <a:p>
          <a:r>
            <a:rPr lang="en-US" dirty="0"/>
            <a:t>One Test</a:t>
          </a:r>
        </a:p>
      </dgm:t>
    </dgm:pt>
    <dgm:pt modelId="{0C77E930-0816-46AB-830D-67C5DBD407F2}" type="parTrans" cxnId="{76577A10-9E93-40AC-A147-755A4E5811FD}">
      <dgm:prSet/>
      <dgm:spPr/>
      <dgm:t>
        <a:bodyPr/>
        <a:lstStyle/>
        <a:p>
          <a:endParaRPr lang="en-US"/>
        </a:p>
      </dgm:t>
    </dgm:pt>
    <dgm:pt modelId="{B7232D5E-B3E0-43BB-97F8-4B6A72CB01B6}" type="sibTrans" cxnId="{76577A10-9E93-40AC-A147-755A4E5811FD}">
      <dgm:prSet/>
      <dgm:spPr/>
      <dgm:t>
        <a:bodyPr/>
        <a:lstStyle/>
        <a:p>
          <a:endParaRPr lang="en-US"/>
        </a:p>
      </dgm:t>
    </dgm:pt>
    <dgm:pt modelId="{0713D89B-8651-4A46-AB49-9BCB4BA33ABB}">
      <dgm:prSet phldrT="[Text]"/>
      <dgm:spPr/>
      <dgm:t>
        <a:bodyPr/>
        <a:lstStyle/>
        <a:p>
          <a:r>
            <a:rPr lang="en-US" dirty="0"/>
            <a:t>One Standard</a:t>
          </a:r>
        </a:p>
      </dgm:t>
    </dgm:pt>
    <dgm:pt modelId="{CF10FC97-B821-4648-BF6D-175A3E8DC709}" type="parTrans" cxnId="{0015AF83-734A-4D47-A149-E115586AF0B3}">
      <dgm:prSet/>
      <dgm:spPr/>
      <dgm:t>
        <a:bodyPr/>
        <a:lstStyle/>
        <a:p>
          <a:endParaRPr lang="en-US"/>
        </a:p>
      </dgm:t>
    </dgm:pt>
    <dgm:pt modelId="{8C528FA4-2AAF-454F-A8AD-1E8D5D22B31F}" type="sibTrans" cxnId="{0015AF83-734A-4D47-A149-E115586AF0B3}">
      <dgm:prSet/>
      <dgm:spPr/>
      <dgm:t>
        <a:bodyPr/>
        <a:lstStyle/>
        <a:p>
          <a:endParaRPr lang="en-US"/>
        </a:p>
      </dgm:t>
    </dgm:pt>
    <dgm:pt modelId="{76E772FD-8E25-4705-A143-8AF02E14BDE9}" type="pres">
      <dgm:prSet presAssocID="{225315FC-B9AA-48B7-B8EE-6DBB7AF1875A}" presName="composite" presStyleCnt="0">
        <dgm:presLayoutVars>
          <dgm:chMax val="3"/>
          <dgm:animLvl val="lvl"/>
          <dgm:resizeHandles val="exact"/>
        </dgm:presLayoutVars>
      </dgm:prSet>
      <dgm:spPr/>
    </dgm:pt>
    <dgm:pt modelId="{84FE75BB-B71C-4855-B58F-64E8C64ABC51}" type="pres">
      <dgm:prSet presAssocID="{DABA71B7-20EB-4319-8AD2-01E25C4C381F}" presName="gear1" presStyleLbl="node1" presStyleIdx="0" presStyleCnt="3">
        <dgm:presLayoutVars>
          <dgm:chMax val="1"/>
          <dgm:bulletEnabled val="1"/>
        </dgm:presLayoutVars>
      </dgm:prSet>
      <dgm:spPr/>
      <dgm:t>
        <a:bodyPr/>
        <a:lstStyle/>
        <a:p>
          <a:endParaRPr lang="en-US"/>
        </a:p>
      </dgm:t>
    </dgm:pt>
    <dgm:pt modelId="{B090DA4A-E47F-49EB-8387-0CD63984D415}" type="pres">
      <dgm:prSet presAssocID="{DABA71B7-20EB-4319-8AD2-01E25C4C381F}" presName="gear1srcNode" presStyleLbl="node1" presStyleIdx="0" presStyleCnt="3"/>
      <dgm:spPr/>
      <dgm:t>
        <a:bodyPr/>
        <a:lstStyle/>
        <a:p>
          <a:endParaRPr lang="en-US"/>
        </a:p>
      </dgm:t>
    </dgm:pt>
    <dgm:pt modelId="{524A7E68-9925-4F06-B111-AAA6EA1928B8}" type="pres">
      <dgm:prSet presAssocID="{DABA71B7-20EB-4319-8AD2-01E25C4C381F}" presName="gear1dstNode" presStyleLbl="node1" presStyleIdx="0" presStyleCnt="3"/>
      <dgm:spPr/>
      <dgm:t>
        <a:bodyPr/>
        <a:lstStyle/>
        <a:p>
          <a:endParaRPr lang="en-US"/>
        </a:p>
      </dgm:t>
    </dgm:pt>
    <dgm:pt modelId="{E30CF431-08D0-4EB4-9E03-9A65FC6C337A}" type="pres">
      <dgm:prSet presAssocID="{05CCBF7A-E0DA-4855-B63D-434E3A95EE5B}" presName="gear2" presStyleLbl="node1" presStyleIdx="1" presStyleCnt="3">
        <dgm:presLayoutVars>
          <dgm:chMax val="1"/>
          <dgm:bulletEnabled val="1"/>
        </dgm:presLayoutVars>
      </dgm:prSet>
      <dgm:spPr/>
      <dgm:t>
        <a:bodyPr/>
        <a:lstStyle/>
        <a:p>
          <a:endParaRPr lang="en-US"/>
        </a:p>
      </dgm:t>
    </dgm:pt>
    <dgm:pt modelId="{0A1EC9C5-FD71-4E65-8D2E-D4B15926B5C0}" type="pres">
      <dgm:prSet presAssocID="{05CCBF7A-E0DA-4855-B63D-434E3A95EE5B}" presName="gear2srcNode" presStyleLbl="node1" presStyleIdx="1" presStyleCnt="3"/>
      <dgm:spPr/>
      <dgm:t>
        <a:bodyPr/>
        <a:lstStyle/>
        <a:p>
          <a:endParaRPr lang="en-US"/>
        </a:p>
      </dgm:t>
    </dgm:pt>
    <dgm:pt modelId="{FCD6AC6B-825B-4D5C-B4E3-4642FBDB1B1D}" type="pres">
      <dgm:prSet presAssocID="{05CCBF7A-E0DA-4855-B63D-434E3A95EE5B}" presName="gear2dstNode" presStyleLbl="node1" presStyleIdx="1" presStyleCnt="3"/>
      <dgm:spPr/>
      <dgm:t>
        <a:bodyPr/>
        <a:lstStyle/>
        <a:p>
          <a:endParaRPr lang="en-US"/>
        </a:p>
      </dgm:t>
    </dgm:pt>
    <dgm:pt modelId="{88511843-EC7D-44FB-B5FC-500FB386C93C}" type="pres">
      <dgm:prSet presAssocID="{0713D89B-8651-4A46-AB49-9BCB4BA33ABB}" presName="gear3" presStyleLbl="node1" presStyleIdx="2" presStyleCnt="3"/>
      <dgm:spPr/>
      <dgm:t>
        <a:bodyPr/>
        <a:lstStyle/>
        <a:p>
          <a:endParaRPr lang="en-US"/>
        </a:p>
      </dgm:t>
    </dgm:pt>
    <dgm:pt modelId="{C28F641A-6F01-41A8-B730-1ABF7426CF68}" type="pres">
      <dgm:prSet presAssocID="{0713D89B-8651-4A46-AB49-9BCB4BA33ABB}" presName="gear3tx" presStyleLbl="node1" presStyleIdx="2" presStyleCnt="3">
        <dgm:presLayoutVars>
          <dgm:chMax val="1"/>
          <dgm:bulletEnabled val="1"/>
        </dgm:presLayoutVars>
      </dgm:prSet>
      <dgm:spPr/>
      <dgm:t>
        <a:bodyPr/>
        <a:lstStyle/>
        <a:p>
          <a:endParaRPr lang="en-US"/>
        </a:p>
      </dgm:t>
    </dgm:pt>
    <dgm:pt modelId="{A4D4CD82-83CC-4804-AB99-DBE96A4F453F}" type="pres">
      <dgm:prSet presAssocID="{0713D89B-8651-4A46-AB49-9BCB4BA33ABB}" presName="gear3srcNode" presStyleLbl="node1" presStyleIdx="2" presStyleCnt="3"/>
      <dgm:spPr/>
      <dgm:t>
        <a:bodyPr/>
        <a:lstStyle/>
        <a:p>
          <a:endParaRPr lang="en-US"/>
        </a:p>
      </dgm:t>
    </dgm:pt>
    <dgm:pt modelId="{EEE8D112-0AFB-454B-AAAB-3555A6F25960}" type="pres">
      <dgm:prSet presAssocID="{0713D89B-8651-4A46-AB49-9BCB4BA33ABB}" presName="gear3dstNode" presStyleLbl="node1" presStyleIdx="2" presStyleCnt="3"/>
      <dgm:spPr/>
      <dgm:t>
        <a:bodyPr/>
        <a:lstStyle/>
        <a:p>
          <a:endParaRPr lang="en-US"/>
        </a:p>
      </dgm:t>
    </dgm:pt>
    <dgm:pt modelId="{86C841C5-D26A-4C3D-833D-E5241BDEA552}" type="pres">
      <dgm:prSet presAssocID="{09B65D72-4B3A-4078-AFAC-4B95562E662D}" presName="connector1" presStyleLbl="sibTrans2D1" presStyleIdx="0" presStyleCnt="3"/>
      <dgm:spPr/>
      <dgm:t>
        <a:bodyPr/>
        <a:lstStyle/>
        <a:p>
          <a:endParaRPr lang="en-US"/>
        </a:p>
      </dgm:t>
    </dgm:pt>
    <dgm:pt modelId="{99626DB3-D78E-49AB-9180-260D9CD6255C}" type="pres">
      <dgm:prSet presAssocID="{B7232D5E-B3E0-43BB-97F8-4B6A72CB01B6}" presName="connector2" presStyleLbl="sibTrans2D1" presStyleIdx="1" presStyleCnt="3"/>
      <dgm:spPr/>
      <dgm:t>
        <a:bodyPr/>
        <a:lstStyle/>
        <a:p>
          <a:endParaRPr lang="en-US"/>
        </a:p>
      </dgm:t>
    </dgm:pt>
    <dgm:pt modelId="{C2C21C75-84AE-461C-B162-C958277D1EE5}" type="pres">
      <dgm:prSet presAssocID="{8C528FA4-2AAF-454F-A8AD-1E8D5D22B31F}" presName="connector3" presStyleLbl="sibTrans2D1" presStyleIdx="2" presStyleCnt="3"/>
      <dgm:spPr/>
      <dgm:t>
        <a:bodyPr/>
        <a:lstStyle/>
        <a:p>
          <a:endParaRPr lang="en-US"/>
        </a:p>
      </dgm:t>
    </dgm:pt>
  </dgm:ptLst>
  <dgm:cxnLst>
    <dgm:cxn modelId="{1F44E9E4-C56D-42E2-A69E-468C8633C4A7}" type="presOf" srcId="{05CCBF7A-E0DA-4855-B63D-434E3A95EE5B}" destId="{0A1EC9C5-FD71-4E65-8D2E-D4B15926B5C0}" srcOrd="1" destOrd="0" presId="urn:microsoft.com/office/officeart/2005/8/layout/gear1"/>
    <dgm:cxn modelId="{D36FD24D-C17C-44AD-A0C9-AD92D1BAED5E}" type="presOf" srcId="{B7232D5E-B3E0-43BB-97F8-4B6A72CB01B6}" destId="{99626DB3-D78E-49AB-9180-260D9CD6255C}" srcOrd="0" destOrd="0" presId="urn:microsoft.com/office/officeart/2005/8/layout/gear1"/>
    <dgm:cxn modelId="{34BA45CA-C202-4F5B-975B-C69C39E33169}" type="presOf" srcId="{DABA71B7-20EB-4319-8AD2-01E25C4C381F}" destId="{84FE75BB-B71C-4855-B58F-64E8C64ABC51}" srcOrd="0" destOrd="0" presId="urn:microsoft.com/office/officeart/2005/8/layout/gear1"/>
    <dgm:cxn modelId="{09B16126-4748-4494-8858-D20262EE90D0}" type="presOf" srcId="{09B65D72-4B3A-4078-AFAC-4B95562E662D}" destId="{86C841C5-D26A-4C3D-833D-E5241BDEA552}" srcOrd="0" destOrd="0" presId="urn:microsoft.com/office/officeart/2005/8/layout/gear1"/>
    <dgm:cxn modelId="{E920F27F-17A2-4B27-BED9-B3B2591F3B3B}" type="presOf" srcId="{0713D89B-8651-4A46-AB49-9BCB4BA33ABB}" destId="{88511843-EC7D-44FB-B5FC-500FB386C93C}" srcOrd="0" destOrd="0" presId="urn:microsoft.com/office/officeart/2005/8/layout/gear1"/>
    <dgm:cxn modelId="{F97CF1BE-98C0-4434-B8D4-393212F27E8D}" type="presOf" srcId="{05CCBF7A-E0DA-4855-B63D-434E3A95EE5B}" destId="{FCD6AC6B-825B-4D5C-B4E3-4642FBDB1B1D}" srcOrd="2" destOrd="0" presId="urn:microsoft.com/office/officeart/2005/8/layout/gear1"/>
    <dgm:cxn modelId="{28E7D0AE-4C9A-4FF8-9088-60321856807E}" type="presOf" srcId="{0713D89B-8651-4A46-AB49-9BCB4BA33ABB}" destId="{EEE8D112-0AFB-454B-AAAB-3555A6F25960}" srcOrd="3" destOrd="0" presId="urn:microsoft.com/office/officeart/2005/8/layout/gear1"/>
    <dgm:cxn modelId="{A10493A7-BB55-41AD-8A4E-D0C00A977C11}" type="presOf" srcId="{05CCBF7A-E0DA-4855-B63D-434E3A95EE5B}" destId="{E30CF431-08D0-4EB4-9E03-9A65FC6C337A}" srcOrd="0" destOrd="0" presId="urn:microsoft.com/office/officeart/2005/8/layout/gear1"/>
    <dgm:cxn modelId="{5A10E4BB-06EA-43FF-93EC-116B413808E9}" type="presOf" srcId="{DABA71B7-20EB-4319-8AD2-01E25C4C381F}" destId="{B090DA4A-E47F-49EB-8387-0CD63984D415}" srcOrd="1" destOrd="0" presId="urn:microsoft.com/office/officeart/2005/8/layout/gear1"/>
    <dgm:cxn modelId="{8D49E013-28E3-4805-9E9C-3EB307C0B114}" type="presOf" srcId="{225315FC-B9AA-48B7-B8EE-6DBB7AF1875A}" destId="{76E772FD-8E25-4705-A143-8AF02E14BDE9}" srcOrd="0" destOrd="0" presId="urn:microsoft.com/office/officeart/2005/8/layout/gear1"/>
    <dgm:cxn modelId="{993CDFFE-D609-4059-B1BF-FA75A34655CA}" type="presOf" srcId="{8C528FA4-2AAF-454F-A8AD-1E8D5D22B31F}" destId="{C2C21C75-84AE-461C-B162-C958277D1EE5}" srcOrd="0" destOrd="0" presId="urn:microsoft.com/office/officeart/2005/8/layout/gear1"/>
    <dgm:cxn modelId="{532D1EE4-4DFD-4942-8CBE-4529644BD98E}" type="presOf" srcId="{0713D89B-8651-4A46-AB49-9BCB4BA33ABB}" destId="{C28F641A-6F01-41A8-B730-1ABF7426CF68}" srcOrd="1" destOrd="0" presId="urn:microsoft.com/office/officeart/2005/8/layout/gear1"/>
    <dgm:cxn modelId="{63184966-A179-437D-8AF6-0DF8E97D9840}" srcId="{225315FC-B9AA-48B7-B8EE-6DBB7AF1875A}" destId="{DABA71B7-20EB-4319-8AD2-01E25C4C381F}" srcOrd="0" destOrd="0" parTransId="{17B3DE11-BE0F-4425-8CB3-0E314501BAED}" sibTransId="{09B65D72-4B3A-4078-AFAC-4B95562E662D}"/>
    <dgm:cxn modelId="{76577A10-9E93-40AC-A147-755A4E5811FD}" srcId="{225315FC-B9AA-48B7-B8EE-6DBB7AF1875A}" destId="{05CCBF7A-E0DA-4855-B63D-434E3A95EE5B}" srcOrd="1" destOrd="0" parTransId="{0C77E930-0816-46AB-830D-67C5DBD407F2}" sibTransId="{B7232D5E-B3E0-43BB-97F8-4B6A72CB01B6}"/>
    <dgm:cxn modelId="{0015AF83-734A-4D47-A149-E115586AF0B3}" srcId="{225315FC-B9AA-48B7-B8EE-6DBB7AF1875A}" destId="{0713D89B-8651-4A46-AB49-9BCB4BA33ABB}" srcOrd="2" destOrd="0" parTransId="{CF10FC97-B821-4648-BF6D-175A3E8DC709}" sibTransId="{8C528FA4-2AAF-454F-A8AD-1E8D5D22B31F}"/>
    <dgm:cxn modelId="{78D7C188-390A-4CDB-8897-982CD0EBCC5A}" type="presOf" srcId="{DABA71B7-20EB-4319-8AD2-01E25C4C381F}" destId="{524A7E68-9925-4F06-B111-AAA6EA1928B8}" srcOrd="2" destOrd="0" presId="urn:microsoft.com/office/officeart/2005/8/layout/gear1"/>
    <dgm:cxn modelId="{540C166B-FE53-4AF4-8B14-5042E0054C73}" type="presOf" srcId="{0713D89B-8651-4A46-AB49-9BCB4BA33ABB}" destId="{A4D4CD82-83CC-4804-AB99-DBE96A4F453F}" srcOrd="2" destOrd="0" presId="urn:microsoft.com/office/officeart/2005/8/layout/gear1"/>
    <dgm:cxn modelId="{20767428-A212-4042-B457-4858F61C24FF}" type="presParOf" srcId="{76E772FD-8E25-4705-A143-8AF02E14BDE9}" destId="{84FE75BB-B71C-4855-B58F-64E8C64ABC51}" srcOrd="0" destOrd="0" presId="urn:microsoft.com/office/officeart/2005/8/layout/gear1"/>
    <dgm:cxn modelId="{0FC9D7B7-21A5-4416-9D3F-E9B2667D2F3C}" type="presParOf" srcId="{76E772FD-8E25-4705-A143-8AF02E14BDE9}" destId="{B090DA4A-E47F-49EB-8387-0CD63984D415}" srcOrd="1" destOrd="0" presId="urn:microsoft.com/office/officeart/2005/8/layout/gear1"/>
    <dgm:cxn modelId="{2D87A604-C4D4-4501-A5C0-BDF236678F82}" type="presParOf" srcId="{76E772FD-8E25-4705-A143-8AF02E14BDE9}" destId="{524A7E68-9925-4F06-B111-AAA6EA1928B8}" srcOrd="2" destOrd="0" presId="urn:microsoft.com/office/officeart/2005/8/layout/gear1"/>
    <dgm:cxn modelId="{D8B9FF14-71DE-412A-8ECC-03F207589620}" type="presParOf" srcId="{76E772FD-8E25-4705-A143-8AF02E14BDE9}" destId="{E30CF431-08D0-4EB4-9E03-9A65FC6C337A}" srcOrd="3" destOrd="0" presId="urn:microsoft.com/office/officeart/2005/8/layout/gear1"/>
    <dgm:cxn modelId="{4F9051E8-C36C-4890-B31A-25110169CB6B}" type="presParOf" srcId="{76E772FD-8E25-4705-A143-8AF02E14BDE9}" destId="{0A1EC9C5-FD71-4E65-8D2E-D4B15926B5C0}" srcOrd="4" destOrd="0" presId="urn:microsoft.com/office/officeart/2005/8/layout/gear1"/>
    <dgm:cxn modelId="{F08C7DC5-E8A7-4BE6-BCAC-64B595E1E171}" type="presParOf" srcId="{76E772FD-8E25-4705-A143-8AF02E14BDE9}" destId="{FCD6AC6B-825B-4D5C-B4E3-4642FBDB1B1D}" srcOrd="5" destOrd="0" presId="urn:microsoft.com/office/officeart/2005/8/layout/gear1"/>
    <dgm:cxn modelId="{75CC7B68-A7BE-46A1-8DE5-6D218A57C771}" type="presParOf" srcId="{76E772FD-8E25-4705-A143-8AF02E14BDE9}" destId="{88511843-EC7D-44FB-B5FC-500FB386C93C}" srcOrd="6" destOrd="0" presId="urn:microsoft.com/office/officeart/2005/8/layout/gear1"/>
    <dgm:cxn modelId="{073DAE1E-B02D-46E4-8E2B-3B9B1087C970}" type="presParOf" srcId="{76E772FD-8E25-4705-A143-8AF02E14BDE9}" destId="{C28F641A-6F01-41A8-B730-1ABF7426CF68}" srcOrd="7" destOrd="0" presId="urn:microsoft.com/office/officeart/2005/8/layout/gear1"/>
    <dgm:cxn modelId="{FE6DD3E4-10A7-497C-8B2B-8CB8EF31965B}" type="presParOf" srcId="{76E772FD-8E25-4705-A143-8AF02E14BDE9}" destId="{A4D4CD82-83CC-4804-AB99-DBE96A4F453F}" srcOrd="8" destOrd="0" presId="urn:microsoft.com/office/officeart/2005/8/layout/gear1"/>
    <dgm:cxn modelId="{CE795C39-584E-49D5-B1D3-A9244644BD89}" type="presParOf" srcId="{76E772FD-8E25-4705-A143-8AF02E14BDE9}" destId="{EEE8D112-0AFB-454B-AAAB-3555A6F25960}" srcOrd="9" destOrd="0" presId="urn:microsoft.com/office/officeart/2005/8/layout/gear1"/>
    <dgm:cxn modelId="{EB5A93BB-A9B0-4A36-94B7-134BB68E55FB}" type="presParOf" srcId="{76E772FD-8E25-4705-A143-8AF02E14BDE9}" destId="{86C841C5-D26A-4C3D-833D-E5241BDEA552}" srcOrd="10" destOrd="0" presId="urn:microsoft.com/office/officeart/2005/8/layout/gear1"/>
    <dgm:cxn modelId="{1DF6B9BB-24B2-4867-B99D-CC8890F38D3A}" type="presParOf" srcId="{76E772FD-8E25-4705-A143-8AF02E14BDE9}" destId="{99626DB3-D78E-49AB-9180-260D9CD6255C}" srcOrd="11" destOrd="0" presId="urn:microsoft.com/office/officeart/2005/8/layout/gear1"/>
    <dgm:cxn modelId="{CEA77471-6937-4DD2-9CCB-609F1A3713B0}" type="presParOf" srcId="{76E772FD-8E25-4705-A143-8AF02E14BDE9}" destId="{C2C21C75-84AE-461C-B162-C958277D1EE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086F06-58B5-4730-A9D5-AB9A62944E22}"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FD6F0DFF-6393-4ED8-BDFF-8A6BCE38DFE9}">
      <dgm:prSet phldrT="[Text]"/>
      <dgm:spPr/>
      <dgm:t>
        <a:bodyPr/>
        <a:lstStyle/>
        <a:p>
          <a:r>
            <a:rPr lang="en-US" dirty="0"/>
            <a:t>governance</a:t>
          </a:r>
        </a:p>
      </dgm:t>
    </dgm:pt>
    <dgm:pt modelId="{31D1DF31-09DF-44CF-99A6-D231807F9F81}" type="parTrans" cxnId="{4B1EFFE5-3B4B-4E1F-9BB0-F2FF5212A09A}">
      <dgm:prSet/>
      <dgm:spPr/>
      <dgm:t>
        <a:bodyPr/>
        <a:lstStyle/>
        <a:p>
          <a:endParaRPr lang="en-US"/>
        </a:p>
      </dgm:t>
    </dgm:pt>
    <dgm:pt modelId="{237E2333-62E6-49C3-9446-660BDABD5E2C}" type="sibTrans" cxnId="{4B1EFFE5-3B4B-4E1F-9BB0-F2FF5212A09A}">
      <dgm:prSet/>
      <dgm:spPr/>
      <dgm:t>
        <a:bodyPr/>
        <a:lstStyle/>
        <a:p>
          <a:endParaRPr lang="en-US"/>
        </a:p>
      </dgm:t>
    </dgm:pt>
    <dgm:pt modelId="{227B812B-BF5F-4BCC-9F73-A8FEC9A14465}">
      <dgm:prSet/>
      <dgm:spPr/>
      <dgm:t>
        <a:bodyPr/>
        <a:lstStyle/>
        <a:p>
          <a:r>
            <a:rPr lang="en-US" dirty="0"/>
            <a:t>administration</a:t>
          </a:r>
        </a:p>
      </dgm:t>
    </dgm:pt>
    <dgm:pt modelId="{0B12E66C-CB43-42FF-AB8A-81B6170E62EC}" type="sibTrans" cxnId="{D363B81A-3B9C-4DFA-8DE0-B6A4DDF27B07}">
      <dgm:prSet/>
      <dgm:spPr/>
      <dgm:t>
        <a:bodyPr/>
        <a:lstStyle/>
        <a:p>
          <a:endParaRPr lang="en-US"/>
        </a:p>
      </dgm:t>
    </dgm:pt>
    <dgm:pt modelId="{CE934F3A-55C9-4645-B6CC-1D97F0BFC00D}" type="parTrans" cxnId="{D363B81A-3B9C-4DFA-8DE0-B6A4DDF27B07}">
      <dgm:prSet/>
      <dgm:spPr/>
      <dgm:t>
        <a:bodyPr/>
        <a:lstStyle/>
        <a:p>
          <a:endParaRPr lang="en-US"/>
        </a:p>
      </dgm:t>
    </dgm:pt>
    <dgm:pt modelId="{D6685110-9542-463D-A06F-0AD6AA4B01CC}">
      <dgm:prSet/>
      <dgm:spPr/>
      <dgm:t>
        <a:bodyPr/>
        <a:lstStyle/>
        <a:p>
          <a:r>
            <a:rPr lang="en-US" dirty="0"/>
            <a:t>management</a:t>
          </a:r>
        </a:p>
      </dgm:t>
    </dgm:pt>
    <dgm:pt modelId="{51A2B51C-6249-4167-9EC6-69342924D465}" type="sibTrans" cxnId="{3F338EC9-2667-46D4-BA50-4F916FF32666}">
      <dgm:prSet/>
      <dgm:spPr/>
      <dgm:t>
        <a:bodyPr/>
        <a:lstStyle/>
        <a:p>
          <a:endParaRPr lang="en-US"/>
        </a:p>
      </dgm:t>
    </dgm:pt>
    <dgm:pt modelId="{4D151F0E-1FAA-4414-A6A9-05352C738ECE}" type="parTrans" cxnId="{3F338EC9-2667-46D4-BA50-4F916FF32666}">
      <dgm:prSet/>
      <dgm:spPr/>
      <dgm:t>
        <a:bodyPr/>
        <a:lstStyle/>
        <a:p>
          <a:endParaRPr lang="en-US"/>
        </a:p>
      </dgm:t>
    </dgm:pt>
    <dgm:pt modelId="{EE0F9FAF-2931-4909-8A10-E98CFDC0D8B1}">
      <dgm:prSet/>
      <dgm:spPr/>
      <dgm:t>
        <a:bodyPr/>
        <a:lstStyle/>
        <a:p>
          <a:r>
            <a:rPr lang="en-US" dirty="0"/>
            <a:t>guidance</a:t>
          </a:r>
        </a:p>
      </dgm:t>
    </dgm:pt>
    <dgm:pt modelId="{8EF49E20-C19B-446D-AED1-EE2D28D9C96F}" type="sibTrans" cxnId="{423668FB-D81F-493E-AA8A-977F21B024A4}">
      <dgm:prSet/>
      <dgm:spPr/>
      <dgm:t>
        <a:bodyPr/>
        <a:lstStyle/>
        <a:p>
          <a:endParaRPr lang="en-US"/>
        </a:p>
      </dgm:t>
    </dgm:pt>
    <dgm:pt modelId="{56C4CFF1-7654-4A2E-B4A7-A947F8C92313}" type="parTrans" cxnId="{423668FB-D81F-493E-AA8A-977F21B024A4}">
      <dgm:prSet/>
      <dgm:spPr/>
      <dgm:t>
        <a:bodyPr/>
        <a:lstStyle/>
        <a:p>
          <a:endParaRPr lang="en-US"/>
        </a:p>
      </dgm:t>
    </dgm:pt>
    <dgm:pt modelId="{A5C1F72F-5F1C-4423-81F8-865F16E9641D}">
      <dgm:prSet/>
      <dgm:spPr/>
      <dgm:t>
        <a:bodyPr/>
        <a:lstStyle/>
        <a:p>
          <a:r>
            <a:rPr lang="en-US" dirty="0"/>
            <a:t>authority</a:t>
          </a:r>
        </a:p>
      </dgm:t>
    </dgm:pt>
    <dgm:pt modelId="{7A10FF01-24BA-4C88-8D9F-2DA8487873CB}" type="sibTrans" cxnId="{19242C24-4E57-46D4-88C7-EF4C2620711E}">
      <dgm:prSet/>
      <dgm:spPr/>
      <dgm:t>
        <a:bodyPr/>
        <a:lstStyle/>
        <a:p>
          <a:endParaRPr lang="en-US"/>
        </a:p>
      </dgm:t>
    </dgm:pt>
    <dgm:pt modelId="{113DF983-13F3-4416-A9E5-90C97FC055AB}" type="parTrans" cxnId="{19242C24-4E57-46D4-88C7-EF4C2620711E}">
      <dgm:prSet/>
      <dgm:spPr/>
      <dgm:t>
        <a:bodyPr/>
        <a:lstStyle/>
        <a:p>
          <a:endParaRPr lang="en-US"/>
        </a:p>
      </dgm:t>
    </dgm:pt>
    <dgm:pt modelId="{A8562E5E-C283-45B4-9113-E8D42323B995}">
      <dgm:prSet/>
      <dgm:spPr/>
      <dgm:t>
        <a:bodyPr/>
        <a:lstStyle/>
        <a:p>
          <a:r>
            <a:rPr lang="en-US" dirty="0"/>
            <a:t>diplomacy</a:t>
          </a:r>
        </a:p>
      </dgm:t>
    </dgm:pt>
    <dgm:pt modelId="{9ED51165-71E3-4D58-847D-8D9D23DCCF5E}" type="sibTrans" cxnId="{29DE5E22-482B-49A8-9E84-DFEBB67651D1}">
      <dgm:prSet/>
      <dgm:spPr/>
      <dgm:t>
        <a:bodyPr/>
        <a:lstStyle/>
        <a:p>
          <a:endParaRPr lang="en-US"/>
        </a:p>
      </dgm:t>
    </dgm:pt>
    <dgm:pt modelId="{08BE42B7-B7F9-44C0-ADFD-8EEC73868B3F}" type="parTrans" cxnId="{29DE5E22-482B-49A8-9E84-DFEBB67651D1}">
      <dgm:prSet/>
      <dgm:spPr/>
      <dgm:t>
        <a:bodyPr/>
        <a:lstStyle/>
        <a:p>
          <a:endParaRPr lang="en-US"/>
        </a:p>
      </dgm:t>
    </dgm:pt>
    <dgm:pt modelId="{222737E9-CE80-432E-825E-21F2477C20A1}">
      <dgm:prSet/>
      <dgm:spPr/>
      <dgm:t>
        <a:bodyPr/>
        <a:lstStyle/>
        <a:p>
          <a:r>
            <a:rPr lang="en-US" dirty="0"/>
            <a:t>influence</a:t>
          </a:r>
        </a:p>
      </dgm:t>
    </dgm:pt>
    <dgm:pt modelId="{2C1E49F5-26CA-41B4-AA18-787E4DBD3135}" type="sibTrans" cxnId="{25B90D0B-B4AD-43F6-8B54-CC9672DE2BB1}">
      <dgm:prSet/>
      <dgm:spPr/>
      <dgm:t>
        <a:bodyPr/>
        <a:lstStyle/>
        <a:p>
          <a:endParaRPr lang="en-US"/>
        </a:p>
      </dgm:t>
    </dgm:pt>
    <dgm:pt modelId="{02F59804-FAA0-4B9F-AA35-62313D96FAD3}" type="parTrans" cxnId="{25B90D0B-B4AD-43F6-8B54-CC9672DE2BB1}">
      <dgm:prSet/>
      <dgm:spPr/>
      <dgm:t>
        <a:bodyPr/>
        <a:lstStyle/>
        <a:p>
          <a:endParaRPr lang="en-US"/>
        </a:p>
      </dgm:t>
    </dgm:pt>
    <dgm:pt modelId="{53785261-F993-4929-A897-2930E0B0524D}" type="pres">
      <dgm:prSet presAssocID="{93086F06-58B5-4730-A9D5-AB9A62944E22}" presName="Name0" presStyleCnt="0">
        <dgm:presLayoutVars>
          <dgm:chMax val="7"/>
          <dgm:chPref val="7"/>
          <dgm:dir/>
        </dgm:presLayoutVars>
      </dgm:prSet>
      <dgm:spPr/>
      <dgm:t>
        <a:bodyPr/>
        <a:lstStyle/>
        <a:p>
          <a:endParaRPr lang="en-US"/>
        </a:p>
      </dgm:t>
    </dgm:pt>
    <dgm:pt modelId="{EF333372-033E-4D8F-A764-9C9A254759F0}" type="pres">
      <dgm:prSet presAssocID="{93086F06-58B5-4730-A9D5-AB9A62944E22}" presName="Name1" presStyleCnt="0"/>
      <dgm:spPr/>
    </dgm:pt>
    <dgm:pt modelId="{50D56CE8-EFE7-42C5-AFCD-49D848F4D53B}" type="pres">
      <dgm:prSet presAssocID="{93086F06-58B5-4730-A9D5-AB9A62944E22}" presName="cycle" presStyleCnt="0"/>
      <dgm:spPr/>
    </dgm:pt>
    <dgm:pt modelId="{E86CC97F-8693-457D-A21D-DE7277CD013D}" type="pres">
      <dgm:prSet presAssocID="{93086F06-58B5-4730-A9D5-AB9A62944E22}" presName="srcNode" presStyleLbl="node1" presStyleIdx="0" presStyleCnt="7"/>
      <dgm:spPr/>
    </dgm:pt>
    <dgm:pt modelId="{1CD83C9C-77E0-4E35-84E7-4C741C32C572}" type="pres">
      <dgm:prSet presAssocID="{93086F06-58B5-4730-A9D5-AB9A62944E22}" presName="conn" presStyleLbl="parChTrans1D2" presStyleIdx="0" presStyleCnt="1"/>
      <dgm:spPr/>
      <dgm:t>
        <a:bodyPr/>
        <a:lstStyle/>
        <a:p>
          <a:endParaRPr lang="en-US"/>
        </a:p>
      </dgm:t>
    </dgm:pt>
    <dgm:pt modelId="{0F764B22-3981-42B5-BEDC-8F41E286C837}" type="pres">
      <dgm:prSet presAssocID="{93086F06-58B5-4730-A9D5-AB9A62944E22}" presName="extraNode" presStyleLbl="node1" presStyleIdx="0" presStyleCnt="7"/>
      <dgm:spPr/>
    </dgm:pt>
    <dgm:pt modelId="{E5650C2C-851F-4C0B-B3D1-570BEDFC33A0}" type="pres">
      <dgm:prSet presAssocID="{93086F06-58B5-4730-A9D5-AB9A62944E22}" presName="dstNode" presStyleLbl="node1" presStyleIdx="0" presStyleCnt="7"/>
      <dgm:spPr/>
    </dgm:pt>
    <dgm:pt modelId="{8B7A5DBF-1E09-4945-B82F-9A4D08CC785F}" type="pres">
      <dgm:prSet presAssocID="{FD6F0DFF-6393-4ED8-BDFF-8A6BCE38DFE9}" presName="text_1" presStyleLbl="node1" presStyleIdx="0" presStyleCnt="7">
        <dgm:presLayoutVars>
          <dgm:bulletEnabled val="1"/>
        </dgm:presLayoutVars>
      </dgm:prSet>
      <dgm:spPr/>
      <dgm:t>
        <a:bodyPr/>
        <a:lstStyle/>
        <a:p>
          <a:endParaRPr lang="en-US"/>
        </a:p>
      </dgm:t>
    </dgm:pt>
    <dgm:pt modelId="{778E5164-E515-4C2F-A5D9-B391BAE4CD97}" type="pres">
      <dgm:prSet presAssocID="{FD6F0DFF-6393-4ED8-BDFF-8A6BCE38DFE9}" presName="accent_1" presStyleCnt="0"/>
      <dgm:spPr/>
    </dgm:pt>
    <dgm:pt modelId="{91C32704-F2D4-4883-9EE6-F8B2030E4120}" type="pres">
      <dgm:prSet presAssocID="{FD6F0DFF-6393-4ED8-BDFF-8A6BCE38DFE9}" presName="accentRepeatNode" presStyleLbl="solidFgAcc1" presStyleIdx="0" presStyleCnt="7"/>
      <dgm:spPr/>
    </dgm:pt>
    <dgm:pt modelId="{3DDB6053-EA62-4748-9F43-F45A2AAF05FD}" type="pres">
      <dgm:prSet presAssocID="{227B812B-BF5F-4BCC-9F73-A8FEC9A14465}" presName="text_2" presStyleLbl="node1" presStyleIdx="1" presStyleCnt="7">
        <dgm:presLayoutVars>
          <dgm:bulletEnabled val="1"/>
        </dgm:presLayoutVars>
      </dgm:prSet>
      <dgm:spPr/>
      <dgm:t>
        <a:bodyPr/>
        <a:lstStyle/>
        <a:p>
          <a:endParaRPr lang="en-US"/>
        </a:p>
      </dgm:t>
    </dgm:pt>
    <dgm:pt modelId="{87558FE4-15DA-430A-A596-354663A1718D}" type="pres">
      <dgm:prSet presAssocID="{227B812B-BF5F-4BCC-9F73-A8FEC9A14465}" presName="accent_2" presStyleCnt="0"/>
      <dgm:spPr/>
    </dgm:pt>
    <dgm:pt modelId="{11581903-9C34-40EE-BD8E-2188814E9D72}" type="pres">
      <dgm:prSet presAssocID="{227B812B-BF5F-4BCC-9F73-A8FEC9A14465}" presName="accentRepeatNode" presStyleLbl="solidFgAcc1" presStyleIdx="1" presStyleCnt="7"/>
      <dgm:spPr/>
    </dgm:pt>
    <dgm:pt modelId="{247CF45A-B4AB-4056-B1E3-16CA0FF55DFB}" type="pres">
      <dgm:prSet presAssocID="{D6685110-9542-463D-A06F-0AD6AA4B01CC}" presName="text_3" presStyleLbl="node1" presStyleIdx="2" presStyleCnt="7">
        <dgm:presLayoutVars>
          <dgm:bulletEnabled val="1"/>
        </dgm:presLayoutVars>
      </dgm:prSet>
      <dgm:spPr/>
      <dgm:t>
        <a:bodyPr/>
        <a:lstStyle/>
        <a:p>
          <a:endParaRPr lang="en-US"/>
        </a:p>
      </dgm:t>
    </dgm:pt>
    <dgm:pt modelId="{D2469B71-8646-4C29-BFFC-5C91E51663D8}" type="pres">
      <dgm:prSet presAssocID="{D6685110-9542-463D-A06F-0AD6AA4B01CC}" presName="accent_3" presStyleCnt="0"/>
      <dgm:spPr/>
    </dgm:pt>
    <dgm:pt modelId="{F198D834-5EB8-466C-A79E-538E7561CD82}" type="pres">
      <dgm:prSet presAssocID="{D6685110-9542-463D-A06F-0AD6AA4B01CC}" presName="accentRepeatNode" presStyleLbl="solidFgAcc1" presStyleIdx="2" presStyleCnt="7"/>
      <dgm:spPr/>
    </dgm:pt>
    <dgm:pt modelId="{ED998960-F3D4-43F3-95F9-F1269D0E66E8}" type="pres">
      <dgm:prSet presAssocID="{EE0F9FAF-2931-4909-8A10-E98CFDC0D8B1}" presName="text_4" presStyleLbl="node1" presStyleIdx="3" presStyleCnt="7">
        <dgm:presLayoutVars>
          <dgm:bulletEnabled val="1"/>
        </dgm:presLayoutVars>
      </dgm:prSet>
      <dgm:spPr/>
      <dgm:t>
        <a:bodyPr/>
        <a:lstStyle/>
        <a:p>
          <a:endParaRPr lang="en-US"/>
        </a:p>
      </dgm:t>
    </dgm:pt>
    <dgm:pt modelId="{7EECE824-7053-4B74-B8F4-134C9EE1E2D5}" type="pres">
      <dgm:prSet presAssocID="{EE0F9FAF-2931-4909-8A10-E98CFDC0D8B1}" presName="accent_4" presStyleCnt="0"/>
      <dgm:spPr/>
    </dgm:pt>
    <dgm:pt modelId="{907A9137-67C4-4716-BBE2-889ED54FB3DD}" type="pres">
      <dgm:prSet presAssocID="{EE0F9FAF-2931-4909-8A10-E98CFDC0D8B1}" presName="accentRepeatNode" presStyleLbl="solidFgAcc1" presStyleIdx="3" presStyleCnt="7"/>
      <dgm:spPr/>
    </dgm:pt>
    <dgm:pt modelId="{9C169F4A-24FA-4808-9F6A-06EEF7362B3E}" type="pres">
      <dgm:prSet presAssocID="{A5C1F72F-5F1C-4423-81F8-865F16E9641D}" presName="text_5" presStyleLbl="node1" presStyleIdx="4" presStyleCnt="7">
        <dgm:presLayoutVars>
          <dgm:bulletEnabled val="1"/>
        </dgm:presLayoutVars>
      </dgm:prSet>
      <dgm:spPr/>
      <dgm:t>
        <a:bodyPr/>
        <a:lstStyle/>
        <a:p>
          <a:endParaRPr lang="en-US"/>
        </a:p>
      </dgm:t>
    </dgm:pt>
    <dgm:pt modelId="{95BCD8FF-CFE7-4698-9ECA-483C59D08C81}" type="pres">
      <dgm:prSet presAssocID="{A5C1F72F-5F1C-4423-81F8-865F16E9641D}" presName="accent_5" presStyleCnt="0"/>
      <dgm:spPr/>
    </dgm:pt>
    <dgm:pt modelId="{EDC24595-A460-4B8E-B016-7B9F21FBC176}" type="pres">
      <dgm:prSet presAssocID="{A5C1F72F-5F1C-4423-81F8-865F16E9641D}" presName="accentRepeatNode" presStyleLbl="solidFgAcc1" presStyleIdx="4" presStyleCnt="7"/>
      <dgm:spPr/>
    </dgm:pt>
    <dgm:pt modelId="{650411F1-F7C0-4190-9382-4093A362921A}" type="pres">
      <dgm:prSet presAssocID="{A8562E5E-C283-45B4-9113-E8D42323B995}" presName="text_6" presStyleLbl="node1" presStyleIdx="5" presStyleCnt="7">
        <dgm:presLayoutVars>
          <dgm:bulletEnabled val="1"/>
        </dgm:presLayoutVars>
      </dgm:prSet>
      <dgm:spPr/>
      <dgm:t>
        <a:bodyPr/>
        <a:lstStyle/>
        <a:p>
          <a:endParaRPr lang="en-US"/>
        </a:p>
      </dgm:t>
    </dgm:pt>
    <dgm:pt modelId="{17669515-5C0C-40EA-968B-F61B919D887A}" type="pres">
      <dgm:prSet presAssocID="{A8562E5E-C283-45B4-9113-E8D42323B995}" presName="accent_6" presStyleCnt="0"/>
      <dgm:spPr/>
    </dgm:pt>
    <dgm:pt modelId="{A5EF7607-F239-480F-AE20-3E0448DC88B0}" type="pres">
      <dgm:prSet presAssocID="{A8562E5E-C283-45B4-9113-E8D42323B995}" presName="accentRepeatNode" presStyleLbl="solidFgAcc1" presStyleIdx="5" presStyleCnt="7"/>
      <dgm:spPr/>
    </dgm:pt>
    <dgm:pt modelId="{49924C33-D5B8-48E1-B555-353310888651}" type="pres">
      <dgm:prSet presAssocID="{222737E9-CE80-432E-825E-21F2477C20A1}" presName="text_7" presStyleLbl="node1" presStyleIdx="6" presStyleCnt="7">
        <dgm:presLayoutVars>
          <dgm:bulletEnabled val="1"/>
        </dgm:presLayoutVars>
      </dgm:prSet>
      <dgm:spPr/>
      <dgm:t>
        <a:bodyPr/>
        <a:lstStyle/>
        <a:p>
          <a:endParaRPr lang="en-US"/>
        </a:p>
      </dgm:t>
    </dgm:pt>
    <dgm:pt modelId="{DE69D460-5269-45E3-AB33-0A57F136AAE5}" type="pres">
      <dgm:prSet presAssocID="{222737E9-CE80-432E-825E-21F2477C20A1}" presName="accent_7" presStyleCnt="0"/>
      <dgm:spPr/>
    </dgm:pt>
    <dgm:pt modelId="{CDCEC6B6-AD92-4399-B5EE-292444A91483}" type="pres">
      <dgm:prSet presAssocID="{222737E9-CE80-432E-825E-21F2477C20A1}" presName="accentRepeatNode" presStyleLbl="solidFgAcc1" presStyleIdx="6" presStyleCnt="7"/>
      <dgm:spPr/>
    </dgm:pt>
  </dgm:ptLst>
  <dgm:cxnLst>
    <dgm:cxn modelId="{645B1349-33F0-43F7-8DCE-1BD7EAF85144}" type="presOf" srcId="{227B812B-BF5F-4BCC-9F73-A8FEC9A14465}" destId="{3DDB6053-EA62-4748-9F43-F45A2AAF05FD}" srcOrd="0" destOrd="0" presId="urn:microsoft.com/office/officeart/2008/layout/VerticalCurvedList"/>
    <dgm:cxn modelId="{25B90D0B-B4AD-43F6-8B54-CC9672DE2BB1}" srcId="{93086F06-58B5-4730-A9D5-AB9A62944E22}" destId="{222737E9-CE80-432E-825E-21F2477C20A1}" srcOrd="6" destOrd="0" parTransId="{02F59804-FAA0-4B9F-AA35-62313D96FAD3}" sibTransId="{2C1E49F5-26CA-41B4-AA18-787E4DBD3135}"/>
    <dgm:cxn modelId="{19242C24-4E57-46D4-88C7-EF4C2620711E}" srcId="{93086F06-58B5-4730-A9D5-AB9A62944E22}" destId="{A5C1F72F-5F1C-4423-81F8-865F16E9641D}" srcOrd="4" destOrd="0" parTransId="{113DF983-13F3-4416-A9E5-90C97FC055AB}" sibTransId="{7A10FF01-24BA-4C88-8D9F-2DA8487873CB}"/>
    <dgm:cxn modelId="{C7B238DD-37AC-4C25-A5F3-E1D842F9B7AB}" type="presOf" srcId="{A8562E5E-C283-45B4-9113-E8D42323B995}" destId="{650411F1-F7C0-4190-9382-4093A362921A}" srcOrd="0" destOrd="0" presId="urn:microsoft.com/office/officeart/2008/layout/VerticalCurvedList"/>
    <dgm:cxn modelId="{4B1EFFE5-3B4B-4E1F-9BB0-F2FF5212A09A}" srcId="{93086F06-58B5-4730-A9D5-AB9A62944E22}" destId="{FD6F0DFF-6393-4ED8-BDFF-8A6BCE38DFE9}" srcOrd="0" destOrd="0" parTransId="{31D1DF31-09DF-44CF-99A6-D231807F9F81}" sibTransId="{237E2333-62E6-49C3-9446-660BDABD5E2C}"/>
    <dgm:cxn modelId="{CCB9921C-5ECB-4A70-AE67-27C16013053E}" type="presOf" srcId="{93086F06-58B5-4730-A9D5-AB9A62944E22}" destId="{53785261-F993-4929-A897-2930E0B0524D}" srcOrd="0" destOrd="0" presId="urn:microsoft.com/office/officeart/2008/layout/VerticalCurvedList"/>
    <dgm:cxn modelId="{29DE5E22-482B-49A8-9E84-DFEBB67651D1}" srcId="{93086F06-58B5-4730-A9D5-AB9A62944E22}" destId="{A8562E5E-C283-45B4-9113-E8D42323B995}" srcOrd="5" destOrd="0" parTransId="{08BE42B7-B7F9-44C0-ADFD-8EEC73868B3F}" sibTransId="{9ED51165-71E3-4D58-847D-8D9D23DCCF5E}"/>
    <dgm:cxn modelId="{68875B25-383E-447F-90AD-6D5C53C1FD41}" type="presOf" srcId="{237E2333-62E6-49C3-9446-660BDABD5E2C}" destId="{1CD83C9C-77E0-4E35-84E7-4C741C32C572}" srcOrd="0" destOrd="0" presId="urn:microsoft.com/office/officeart/2008/layout/VerticalCurvedList"/>
    <dgm:cxn modelId="{D363B81A-3B9C-4DFA-8DE0-B6A4DDF27B07}" srcId="{93086F06-58B5-4730-A9D5-AB9A62944E22}" destId="{227B812B-BF5F-4BCC-9F73-A8FEC9A14465}" srcOrd="1" destOrd="0" parTransId="{CE934F3A-55C9-4645-B6CC-1D97F0BFC00D}" sibTransId="{0B12E66C-CB43-42FF-AB8A-81B6170E62EC}"/>
    <dgm:cxn modelId="{50ECF418-67A7-4101-8006-DA52A713D0EC}" type="presOf" srcId="{FD6F0DFF-6393-4ED8-BDFF-8A6BCE38DFE9}" destId="{8B7A5DBF-1E09-4945-B82F-9A4D08CC785F}" srcOrd="0" destOrd="0" presId="urn:microsoft.com/office/officeart/2008/layout/VerticalCurvedList"/>
    <dgm:cxn modelId="{3F338EC9-2667-46D4-BA50-4F916FF32666}" srcId="{93086F06-58B5-4730-A9D5-AB9A62944E22}" destId="{D6685110-9542-463D-A06F-0AD6AA4B01CC}" srcOrd="2" destOrd="0" parTransId="{4D151F0E-1FAA-4414-A6A9-05352C738ECE}" sibTransId="{51A2B51C-6249-4167-9EC6-69342924D465}"/>
    <dgm:cxn modelId="{2AB8AA20-9F67-4385-AC66-0B0FDF91E0AF}" type="presOf" srcId="{D6685110-9542-463D-A06F-0AD6AA4B01CC}" destId="{247CF45A-B4AB-4056-B1E3-16CA0FF55DFB}" srcOrd="0" destOrd="0" presId="urn:microsoft.com/office/officeart/2008/layout/VerticalCurvedList"/>
    <dgm:cxn modelId="{D976C049-196A-405E-9661-E0621E937E88}" type="presOf" srcId="{EE0F9FAF-2931-4909-8A10-E98CFDC0D8B1}" destId="{ED998960-F3D4-43F3-95F9-F1269D0E66E8}" srcOrd="0" destOrd="0" presId="urn:microsoft.com/office/officeart/2008/layout/VerticalCurvedList"/>
    <dgm:cxn modelId="{423668FB-D81F-493E-AA8A-977F21B024A4}" srcId="{93086F06-58B5-4730-A9D5-AB9A62944E22}" destId="{EE0F9FAF-2931-4909-8A10-E98CFDC0D8B1}" srcOrd="3" destOrd="0" parTransId="{56C4CFF1-7654-4A2E-B4A7-A947F8C92313}" sibTransId="{8EF49E20-C19B-446D-AED1-EE2D28D9C96F}"/>
    <dgm:cxn modelId="{9FF8BA3C-8E71-4A1F-A7AA-F676AA8245C9}" type="presOf" srcId="{A5C1F72F-5F1C-4423-81F8-865F16E9641D}" destId="{9C169F4A-24FA-4808-9F6A-06EEF7362B3E}" srcOrd="0" destOrd="0" presId="urn:microsoft.com/office/officeart/2008/layout/VerticalCurvedList"/>
    <dgm:cxn modelId="{4373751E-0AEA-40C6-9222-65F127D2E087}" type="presOf" srcId="{222737E9-CE80-432E-825E-21F2477C20A1}" destId="{49924C33-D5B8-48E1-B555-353310888651}" srcOrd="0" destOrd="0" presId="urn:microsoft.com/office/officeart/2008/layout/VerticalCurvedList"/>
    <dgm:cxn modelId="{EABD81DC-E986-41AD-A814-4B19FF48B408}" type="presParOf" srcId="{53785261-F993-4929-A897-2930E0B0524D}" destId="{EF333372-033E-4D8F-A764-9C9A254759F0}" srcOrd="0" destOrd="0" presId="urn:microsoft.com/office/officeart/2008/layout/VerticalCurvedList"/>
    <dgm:cxn modelId="{CFE3B0FE-352C-47DF-A4FE-F06D46797349}" type="presParOf" srcId="{EF333372-033E-4D8F-A764-9C9A254759F0}" destId="{50D56CE8-EFE7-42C5-AFCD-49D848F4D53B}" srcOrd="0" destOrd="0" presId="urn:microsoft.com/office/officeart/2008/layout/VerticalCurvedList"/>
    <dgm:cxn modelId="{58411801-8018-4F92-B2EA-169E80A5AD3B}" type="presParOf" srcId="{50D56CE8-EFE7-42C5-AFCD-49D848F4D53B}" destId="{E86CC97F-8693-457D-A21D-DE7277CD013D}" srcOrd="0" destOrd="0" presId="urn:microsoft.com/office/officeart/2008/layout/VerticalCurvedList"/>
    <dgm:cxn modelId="{7C3C7158-8F68-4F6C-A5AC-55B6FFAA9363}" type="presParOf" srcId="{50D56CE8-EFE7-42C5-AFCD-49D848F4D53B}" destId="{1CD83C9C-77E0-4E35-84E7-4C741C32C572}" srcOrd="1" destOrd="0" presId="urn:microsoft.com/office/officeart/2008/layout/VerticalCurvedList"/>
    <dgm:cxn modelId="{1C0AE5C2-3B42-4BA4-AF27-D94E7B914470}" type="presParOf" srcId="{50D56CE8-EFE7-42C5-AFCD-49D848F4D53B}" destId="{0F764B22-3981-42B5-BEDC-8F41E286C837}" srcOrd="2" destOrd="0" presId="urn:microsoft.com/office/officeart/2008/layout/VerticalCurvedList"/>
    <dgm:cxn modelId="{8C8B4560-228D-4C22-9510-E3D69793AA29}" type="presParOf" srcId="{50D56CE8-EFE7-42C5-AFCD-49D848F4D53B}" destId="{E5650C2C-851F-4C0B-B3D1-570BEDFC33A0}" srcOrd="3" destOrd="0" presId="urn:microsoft.com/office/officeart/2008/layout/VerticalCurvedList"/>
    <dgm:cxn modelId="{DDC90DA0-24FA-476E-9243-C81A5ED4C77B}" type="presParOf" srcId="{EF333372-033E-4D8F-A764-9C9A254759F0}" destId="{8B7A5DBF-1E09-4945-B82F-9A4D08CC785F}" srcOrd="1" destOrd="0" presId="urn:microsoft.com/office/officeart/2008/layout/VerticalCurvedList"/>
    <dgm:cxn modelId="{F928FC9F-0B63-47E0-99A9-06F250B41FEC}" type="presParOf" srcId="{EF333372-033E-4D8F-A764-9C9A254759F0}" destId="{778E5164-E515-4C2F-A5D9-B391BAE4CD97}" srcOrd="2" destOrd="0" presId="urn:microsoft.com/office/officeart/2008/layout/VerticalCurvedList"/>
    <dgm:cxn modelId="{59DA4821-D356-4FFC-9885-3831768A9F95}" type="presParOf" srcId="{778E5164-E515-4C2F-A5D9-B391BAE4CD97}" destId="{91C32704-F2D4-4883-9EE6-F8B2030E4120}" srcOrd="0" destOrd="0" presId="urn:microsoft.com/office/officeart/2008/layout/VerticalCurvedList"/>
    <dgm:cxn modelId="{0A4EA498-3AB5-4D1B-9BAD-C595B6FADC41}" type="presParOf" srcId="{EF333372-033E-4D8F-A764-9C9A254759F0}" destId="{3DDB6053-EA62-4748-9F43-F45A2AAF05FD}" srcOrd="3" destOrd="0" presId="urn:microsoft.com/office/officeart/2008/layout/VerticalCurvedList"/>
    <dgm:cxn modelId="{E631F115-CADA-4676-A62F-E4E214A92B7A}" type="presParOf" srcId="{EF333372-033E-4D8F-A764-9C9A254759F0}" destId="{87558FE4-15DA-430A-A596-354663A1718D}" srcOrd="4" destOrd="0" presId="urn:microsoft.com/office/officeart/2008/layout/VerticalCurvedList"/>
    <dgm:cxn modelId="{A53F64B6-7D10-4EA1-8C88-8473E3099713}" type="presParOf" srcId="{87558FE4-15DA-430A-A596-354663A1718D}" destId="{11581903-9C34-40EE-BD8E-2188814E9D72}" srcOrd="0" destOrd="0" presId="urn:microsoft.com/office/officeart/2008/layout/VerticalCurvedList"/>
    <dgm:cxn modelId="{35BA1FAE-E3DF-4A67-B4C4-88CD5D6F6A67}" type="presParOf" srcId="{EF333372-033E-4D8F-A764-9C9A254759F0}" destId="{247CF45A-B4AB-4056-B1E3-16CA0FF55DFB}" srcOrd="5" destOrd="0" presId="urn:microsoft.com/office/officeart/2008/layout/VerticalCurvedList"/>
    <dgm:cxn modelId="{AEAF8FC2-C42B-4C20-A3C1-20DB69C806D1}" type="presParOf" srcId="{EF333372-033E-4D8F-A764-9C9A254759F0}" destId="{D2469B71-8646-4C29-BFFC-5C91E51663D8}" srcOrd="6" destOrd="0" presId="urn:microsoft.com/office/officeart/2008/layout/VerticalCurvedList"/>
    <dgm:cxn modelId="{A75FB547-0779-4E13-B992-A52102B502FC}" type="presParOf" srcId="{D2469B71-8646-4C29-BFFC-5C91E51663D8}" destId="{F198D834-5EB8-466C-A79E-538E7561CD82}" srcOrd="0" destOrd="0" presId="urn:microsoft.com/office/officeart/2008/layout/VerticalCurvedList"/>
    <dgm:cxn modelId="{8ED5E5C0-5333-43A7-BD8F-A28287081C71}" type="presParOf" srcId="{EF333372-033E-4D8F-A764-9C9A254759F0}" destId="{ED998960-F3D4-43F3-95F9-F1269D0E66E8}" srcOrd="7" destOrd="0" presId="urn:microsoft.com/office/officeart/2008/layout/VerticalCurvedList"/>
    <dgm:cxn modelId="{F7194440-F7E5-4173-916C-427C7E258B1F}" type="presParOf" srcId="{EF333372-033E-4D8F-A764-9C9A254759F0}" destId="{7EECE824-7053-4B74-B8F4-134C9EE1E2D5}" srcOrd="8" destOrd="0" presId="urn:microsoft.com/office/officeart/2008/layout/VerticalCurvedList"/>
    <dgm:cxn modelId="{E12C2CB6-CB06-4999-B3C4-C233A59C489F}" type="presParOf" srcId="{7EECE824-7053-4B74-B8F4-134C9EE1E2D5}" destId="{907A9137-67C4-4716-BBE2-889ED54FB3DD}" srcOrd="0" destOrd="0" presId="urn:microsoft.com/office/officeart/2008/layout/VerticalCurvedList"/>
    <dgm:cxn modelId="{ADB99422-5DB4-44AD-B5E9-E8FFB2EE0F0C}" type="presParOf" srcId="{EF333372-033E-4D8F-A764-9C9A254759F0}" destId="{9C169F4A-24FA-4808-9F6A-06EEF7362B3E}" srcOrd="9" destOrd="0" presId="urn:microsoft.com/office/officeart/2008/layout/VerticalCurvedList"/>
    <dgm:cxn modelId="{6C146395-DE10-4F40-8C86-2EEAE2789D81}" type="presParOf" srcId="{EF333372-033E-4D8F-A764-9C9A254759F0}" destId="{95BCD8FF-CFE7-4698-9ECA-483C59D08C81}" srcOrd="10" destOrd="0" presId="urn:microsoft.com/office/officeart/2008/layout/VerticalCurvedList"/>
    <dgm:cxn modelId="{3674219F-0FD5-42BA-A20A-A558E9495E4D}" type="presParOf" srcId="{95BCD8FF-CFE7-4698-9ECA-483C59D08C81}" destId="{EDC24595-A460-4B8E-B016-7B9F21FBC176}" srcOrd="0" destOrd="0" presId="urn:microsoft.com/office/officeart/2008/layout/VerticalCurvedList"/>
    <dgm:cxn modelId="{23AF9B3A-1998-46E0-9B03-E26F9263DB49}" type="presParOf" srcId="{EF333372-033E-4D8F-A764-9C9A254759F0}" destId="{650411F1-F7C0-4190-9382-4093A362921A}" srcOrd="11" destOrd="0" presId="urn:microsoft.com/office/officeart/2008/layout/VerticalCurvedList"/>
    <dgm:cxn modelId="{BAA9B641-9B80-49F6-BBAA-3A36855C9303}" type="presParOf" srcId="{EF333372-033E-4D8F-A764-9C9A254759F0}" destId="{17669515-5C0C-40EA-968B-F61B919D887A}" srcOrd="12" destOrd="0" presId="urn:microsoft.com/office/officeart/2008/layout/VerticalCurvedList"/>
    <dgm:cxn modelId="{ABEA6121-8091-4705-896D-4AE4E7078F5B}" type="presParOf" srcId="{17669515-5C0C-40EA-968B-F61B919D887A}" destId="{A5EF7607-F239-480F-AE20-3E0448DC88B0}" srcOrd="0" destOrd="0" presId="urn:microsoft.com/office/officeart/2008/layout/VerticalCurvedList"/>
    <dgm:cxn modelId="{898DFF68-E12A-49BC-BEF7-A72F71B4C2A8}" type="presParOf" srcId="{EF333372-033E-4D8F-A764-9C9A254759F0}" destId="{49924C33-D5B8-48E1-B555-353310888651}" srcOrd="13" destOrd="0" presId="urn:microsoft.com/office/officeart/2008/layout/VerticalCurvedList"/>
    <dgm:cxn modelId="{72DD0525-5FCF-46A4-9804-28AB7C48081B}" type="presParOf" srcId="{EF333372-033E-4D8F-A764-9C9A254759F0}" destId="{DE69D460-5269-45E3-AB33-0A57F136AAE5}" srcOrd="14" destOrd="0" presId="urn:microsoft.com/office/officeart/2008/layout/VerticalCurvedList"/>
    <dgm:cxn modelId="{AF6C22FF-13BE-4E73-ADA9-B80CB60C655A}" type="presParOf" srcId="{DE69D460-5269-45E3-AB33-0A57F136AAE5}" destId="{CDCEC6B6-AD92-4399-B5EE-292444A914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73EC25-AAF8-44B3-96DD-FA1CB4662F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62097C-BD2B-4E96-82E6-F5D1C677E3F0}">
      <dgm:prSet phldrT="[Text]"/>
      <dgm:spPr/>
      <dgm:t>
        <a:bodyPr/>
        <a:lstStyle/>
        <a:p>
          <a:r>
            <a:rPr lang="en-US" dirty="0">
              <a:latin typeface="Trebuchet MS" panose="020B0603020202020204" pitchFamily="34" charset="0"/>
            </a:rPr>
            <a:t>International</a:t>
          </a:r>
          <a:endParaRPr lang="en-US" dirty="0"/>
        </a:p>
      </dgm:t>
    </dgm:pt>
    <dgm:pt modelId="{09E2D58F-6A99-419B-9B60-1909B02C507A}" type="parTrans" cxnId="{D527A52B-F59F-4AC6-841B-4EA52FF39230}">
      <dgm:prSet/>
      <dgm:spPr/>
      <dgm:t>
        <a:bodyPr/>
        <a:lstStyle/>
        <a:p>
          <a:endParaRPr lang="en-US"/>
        </a:p>
      </dgm:t>
    </dgm:pt>
    <dgm:pt modelId="{7ADE3DBA-2312-4808-9E42-FEFCC20EA742}" type="sibTrans" cxnId="{D527A52B-F59F-4AC6-841B-4EA52FF39230}">
      <dgm:prSet/>
      <dgm:spPr/>
      <dgm:t>
        <a:bodyPr/>
        <a:lstStyle/>
        <a:p>
          <a:endParaRPr lang="en-US"/>
        </a:p>
      </dgm:t>
    </dgm:pt>
    <dgm:pt modelId="{EC51EA20-AEAF-4968-903C-C5CF5B97C805}">
      <dgm:prSet phldrT="[Text]"/>
      <dgm:spPr/>
      <dgm:t>
        <a:bodyPr/>
        <a:lstStyle/>
        <a:p>
          <a:r>
            <a:rPr lang="en-US" dirty="0">
              <a:latin typeface="Trebuchet MS" panose="020B0603020202020204" pitchFamily="34" charset="0"/>
              <a:hlinkClick xmlns:r="http://schemas.openxmlformats.org/officeDocument/2006/relationships" r:id="rId1"/>
            </a:rPr>
            <a:t>IEC – International Electrotechnical Commission</a:t>
          </a:r>
          <a:endParaRPr lang="en-US" dirty="0">
            <a:latin typeface="Trebuchet MS" panose="020B0603020202020204" pitchFamily="34" charset="0"/>
          </a:endParaRPr>
        </a:p>
      </dgm:t>
    </dgm:pt>
    <dgm:pt modelId="{B0F46022-0EBF-4E8B-BCB7-4B637CDF4892}" type="parTrans" cxnId="{3DABE292-AF38-4BDF-AAB6-1924289DF461}">
      <dgm:prSet/>
      <dgm:spPr/>
      <dgm:t>
        <a:bodyPr/>
        <a:lstStyle/>
        <a:p>
          <a:endParaRPr lang="en-US"/>
        </a:p>
      </dgm:t>
    </dgm:pt>
    <dgm:pt modelId="{D81F6A0F-33E0-4B3C-AA65-A28BA74C32C0}" type="sibTrans" cxnId="{3DABE292-AF38-4BDF-AAB6-1924289DF461}">
      <dgm:prSet/>
      <dgm:spPr/>
      <dgm:t>
        <a:bodyPr/>
        <a:lstStyle/>
        <a:p>
          <a:endParaRPr lang="en-US"/>
        </a:p>
      </dgm:t>
    </dgm:pt>
    <dgm:pt modelId="{089F477A-317D-47DB-8A3E-CB5CAF7F401E}">
      <dgm:prSet phldrT="[Text]"/>
      <dgm:spPr/>
      <dgm:t>
        <a:bodyPr/>
        <a:lstStyle/>
        <a:p>
          <a:r>
            <a:rPr lang="en-US" dirty="0">
              <a:latin typeface="Trebuchet MS" panose="020B0603020202020204" pitchFamily="34" charset="0"/>
              <a:hlinkClick xmlns:r="http://schemas.openxmlformats.org/officeDocument/2006/relationships" r:id="rId2"/>
            </a:rPr>
            <a:t>ISO – International Organization for Standardization</a:t>
          </a:r>
          <a:endParaRPr lang="en-US" dirty="0">
            <a:latin typeface="Trebuchet MS" panose="020B0603020202020204" pitchFamily="34" charset="0"/>
          </a:endParaRPr>
        </a:p>
      </dgm:t>
    </dgm:pt>
    <dgm:pt modelId="{9F298B75-0F21-4E84-AF51-E15D14EFBC22}" type="parTrans" cxnId="{204F6C0E-325F-48BE-8624-7BA66137F7EB}">
      <dgm:prSet/>
      <dgm:spPr/>
      <dgm:t>
        <a:bodyPr/>
        <a:lstStyle/>
        <a:p>
          <a:endParaRPr lang="en-US"/>
        </a:p>
      </dgm:t>
    </dgm:pt>
    <dgm:pt modelId="{D365CA7A-3093-4451-8286-9ED47FC831BA}" type="sibTrans" cxnId="{204F6C0E-325F-48BE-8624-7BA66137F7EB}">
      <dgm:prSet/>
      <dgm:spPr/>
      <dgm:t>
        <a:bodyPr/>
        <a:lstStyle/>
        <a:p>
          <a:endParaRPr lang="en-US"/>
        </a:p>
      </dgm:t>
    </dgm:pt>
    <dgm:pt modelId="{55171E1D-B362-47DB-95EA-FEF79BFCFFBB}">
      <dgm:prSet phldrT="[Text]"/>
      <dgm:spPr/>
      <dgm:t>
        <a:bodyPr/>
        <a:lstStyle/>
        <a:p>
          <a:r>
            <a:rPr lang="en-US" dirty="0">
              <a:latin typeface="Trebuchet MS" panose="020B0603020202020204" pitchFamily="34" charset="0"/>
            </a:rPr>
            <a:t>United States</a:t>
          </a:r>
        </a:p>
      </dgm:t>
    </dgm:pt>
    <dgm:pt modelId="{41E4F39B-5183-4AD5-B4FD-D3088DFDD075}" type="parTrans" cxnId="{E4BA0900-168E-4FB1-B487-0011EFD40AAA}">
      <dgm:prSet/>
      <dgm:spPr/>
      <dgm:t>
        <a:bodyPr/>
        <a:lstStyle/>
        <a:p>
          <a:endParaRPr lang="en-US"/>
        </a:p>
      </dgm:t>
    </dgm:pt>
    <dgm:pt modelId="{78CD4641-6ADD-4E47-9C9C-5AF3B8168936}" type="sibTrans" cxnId="{E4BA0900-168E-4FB1-B487-0011EFD40AAA}">
      <dgm:prSet/>
      <dgm:spPr/>
      <dgm:t>
        <a:bodyPr/>
        <a:lstStyle/>
        <a:p>
          <a:endParaRPr lang="en-US"/>
        </a:p>
      </dgm:t>
    </dgm:pt>
    <dgm:pt modelId="{31DD2D62-3E99-44A6-85CA-8C9355EAF144}">
      <dgm:prSet phldrT="[Text]"/>
      <dgm:spPr/>
      <dgm:t>
        <a:bodyPr/>
        <a:lstStyle/>
        <a:p>
          <a:r>
            <a:rPr lang="en-US" dirty="0">
              <a:latin typeface="Trebuchet MS" panose="020B0603020202020204" pitchFamily="34" charset="0"/>
              <a:hlinkClick xmlns:r="http://schemas.openxmlformats.org/officeDocument/2006/relationships" r:id="rId3"/>
            </a:rPr>
            <a:t>USNC – United States National Committee </a:t>
          </a:r>
          <a:br>
            <a:rPr lang="en-US" dirty="0">
              <a:latin typeface="Trebuchet MS" panose="020B0603020202020204" pitchFamily="34" charset="0"/>
              <a:hlinkClick xmlns:r="http://schemas.openxmlformats.org/officeDocument/2006/relationships" r:id="rId3"/>
            </a:rPr>
          </a:br>
          <a:r>
            <a:rPr lang="en-US" dirty="0">
              <a:latin typeface="Trebuchet MS" panose="020B0603020202020204" pitchFamily="34" charset="0"/>
              <a:hlinkClick xmlns:r="http://schemas.openxmlformats.org/officeDocument/2006/relationships" r:id="rId3"/>
            </a:rPr>
            <a:t>of the IEC </a:t>
          </a:r>
          <a:endParaRPr lang="en-US" dirty="0">
            <a:latin typeface="Trebuchet MS" panose="020B0603020202020204" pitchFamily="34" charset="0"/>
          </a:endParaRPr>
        </a:p>
      </dgm:t>
    </dgm:pt>
    <dgm:pt modelId="{28060D63-7D5A-450C-96DF-E9AC60CD9617}" type="parTrans" cxnId="{6EF0F6CE-C745-4622-83EB-10D8F00A3304}">
      <dgm:prSet/>
      <dgm:spPr/>
      <dgm:t>
        <a:bodyPr/>
        <a:lstStyle/>
        <a:p>
          <a:endParaRPr lang="en-US"/>
        </a:p>
      </dgm:t>
    </dgm:pt>
    <dgm:pt modelId="{A71EB8C7-DC33-4094-8DB1-D683C230ADB6}" type="sibTrans" cxnId="{6EF0F6CE-C745-4622-83EB-10D8F00A3304}">
      <dgm:prSet/>
      <dgm:spPr/>
      <dgm:t>
        <a:bodyPr/>
        <a:lstStyle/>
        <a:p>
          <a:endParaRPr lang="en-US"/>
        </a:p>
      </dgm:t>
    </dgm:pt>
    <dgm:pt modelId="{262BA2F0-A738-40E8-89F3-D856B2DD02B6}">
      <dgm:prSet phldrT="[Text]"/>
      <dgm:spPr/>
      <dgm:t>
        <a:bodyPr/>
        <a:lstStyle/>
        <a:p>
          <a:r>
            <a:rPr lang="en-US" dirty="0">
              <a:latin typeface="Trebuchet MS" panose="020B0603020202020204" pitchFamily="34" charset="0"/>
              <a:hlinkClick xmlns:r="http://schemas.openxmlformats.org/officeDocument/2006/relationships" r:id="rId4"/>
            </a:rPr>
            <a:t>ANSI – American National Standards Institute</a:t>
          </a:r>
          <a:endParaRPr lang="en-US" dirty="0">
            <a:latin typeface="Trebuchet MS" panose="020B0603020202020204" pitchFamily="34" charset="0"/>
          </a:endParaRPr>
        </a:p>
      </dgm:t>
    </dgm:pt>
    <dgm:pt modelId="{C25249A1-664A-4DB1-9B7D-AD558FA2167E}" type="parTrans" cxnId="{9C125E0E-4D83-4653-A5B3-1D2F3AE3E536}">
      <dgm:prSet/>
      <dgm:spPr/>
      <dgm:t>
        <a:bodyPr/>
        <a:lstStyle/>
        <a:p>
          <a:endParaRPr lang="en-US"/>
        </a:p>
      </dgm:t>
    </dgm:pt>
    <dgm:pt modelId="{58725AC6-0939-4C4C-B0B5-1F1CBA2D394D}" type="sibTrans" cxnId="{9C125E0E-4D83-4653-A5B3-1D2F3AE3E536}">
      <dgm:prSet/>
      <dgm:spPr/>
      <dgm:t>
        <a:bodyPr/>
        <a:lstStyle/>
        <a:p>
          <a:endParaRPr lang="en-US"/>
        </a:p>
      </dgm:t>
    </dgm:pt>
    <dgm:pt modelId="{D509A3DF-681C-4822-89D6-1004B79C47AD}" type="pres">
      <dgm:prSet presAssocID="{0973EC25-AAF8-44B3-96DD-FA1CB4662FBD}" presName="vert0" presStyleCnt="0">
        <dgm:presLayoutVars>
          <dgm:dir/>
          <dgm:animOne val="branch"/>
          <dgm:animLvl val="lvl"/>
        </dgm:presLayoutVars>
      </dgm:prSet>
      <dgm:spPr/>
      <dgm:t>
        <a:bodyPr/>
        <a:lstStyle/>
        <a:p>
          <a:endParaRPr lang="en-US"/>
        </a:p>
      </dgm:t>
    </dgm:pt>
    <dgm:pt modelId="{D279E12D-D3E0-4C3F-ACB1-B6120EDD6279}" type="pres">
      <dgm:prSet presAssocID="{8F62097C-BD2B-4E96-82E6-F5D1C677E3F0}" presName="thickLine" presStyleLbl="alignNode1" presStyleIdx="0" presStyleCnt="2"/>
      <dgm:spPr/>
    </dgm:pt>
    <dgm:pt modelId="{28718461-FD6A-40D0-943F-AF777DE2B6CA}" type="pres">
      <dgm:prSet presAssocID="{8F62097C-BD2B-4E96-82E6-F5D1C677E3F0}" presName="horz1" presStyleCnt="0"/>
      <dgm:spPr/>
    </dgm:pt>
    <dgm:pt modelId="{FECDC42A-05A5-4034-AB4C-EF41EFF1AA9B}" type="pres">
      <dgm:prSet presAssocID="{8F62097C-BD2B-4E96-82E6-F5D1C677E3F0}" presName="tx1" presStyleLbl="revTx" presStyleIdx="0" presStyleCnt="6"/>
      <dgm:spPr/>
      <dgm:t>
        <a:bodyPr/>
        <a:lstStyle/>
        <a:p>
          <a:endParaRPr lang="en-US"/>
        </a:p>
      </dgm:t>
    </dgm:pt>
    <dgm:pt modelId="{79C31160-C21E-41C8-9CC9-505ED549C59B}" type="pres">
      <dgm:prSet presAssocID="{8F62097C-BD2B-4E96-82E6-F5D1C677E3F0}" presName="vert1" presStyleCnt="0"/>
      <dgm:spPr/>
    </dgm:pt>
    <dgm:pt modelId="{165F621B-3177-4F5B-BA67-177BA4D14C3E}" type="pres">
      <dgm:prSet presAssocID="{EC51EA20-AEAF-4968-903C-C5CF5B97C805}" presName="vertSpace2a" presStyleCnt="0"/>
      <dgm:spPr/>
    </dgm:pt>
    <dgm:pt modelId="{AF7C2947-5F29-4436-80D9-30A2690F2C90}" type="pres">
      <dgm:prSet presAssocID="{EC51EA20-AEAF-4968-903C-C5CF5B97C805}" presName="horz2" presStyleCnt="0"/>
      <dgm:spPr/>
    </dgm:pt>
    <dgm:pt modelId="{CF075A51-36C0-45AC-A904-337FDF08DE4E}" type="pres">
      <dgm:prSet presAssocID="{EC51EA20-AEAF-4968-903C-C5CF5B97C805}" presName="horzSpace2" presStyleCnt="0"/>
      <dgm:spPr/>
    </dgm:pt>
    <dgm:pt modelId="{05C89504-0297-4658-81BB-B3C62D29E5EB}" type="pres">
      <dgm:prSet presAssocID="{EC51EA20-AEAF-4968-903C-C5CF5B97C805}" presName="tx2" presStyleLbl="revTx" presStyleIdx="1" presStyleCnt="6"/>
      <dgm:spPr/>
      <dgm:t>
        <a:bodyPr/>
        <a:lstStyle/>
        <a:p>
          <a:endParaRPr lang="en-US"/>
        </a:p>
      </dgm:t>
    </dgm:pt>
    <dgm:pt modelId="{6C7D9DCF-D5B1-4A9F-8065-FA06BA645EA4}" type="pres">
      <dgm:prSet presAssocID="{EC51EA20-AEAF-4968-903C-C5CF5B97C805}" presName="vert2" presStyleCnt="0"/>
      <dgm:spPr/>
    </dgm:pt>
    <dgm:pt modelId="{D4E39FA2-E32D-4920-92D6-0793391E4583}" type="pres">
      <dgm:prSet presAssocID="{EC51EA20-AEAF-4968-903C-C5CF5B97C805}" presName="thinLine2b" presStyleLbl="callout" presStyleIdx="0" presStyleCnt="4"/>
      <dgm:spPr/>
    </dgm:pt>
    <dgm:pt modelId="{D37D0477-E66B-4BB7-8694-B8774BD2C181}" type="pres">
      <dgm:prSet presAssocID="{EC51EA20-AEAF-4968-903C-C5CF5B97C805}" presName="vertSpace2b" presStyleCnt="0"/>
      <dgm:spPr/>
    </dgm:pt>
    <dgm:pt modelId="{05548B65-7C69-424D-998E-697607E73D8C}" type="pres">
      <dgm:prSet presAssocID="{089F477A-317D-47DB-8A3E-CB5CAF7F401E}" presName="horz2" presStyleCnt="0"/>
      <dgm:spPr/>
    </dgm:pt>
    <dgm:pt modelId="{4D0C0017-5A96-405A-9CCE-D7480733B6DA}" type="pres">
      <dgm:prSet presAssocID="{089F477A-317D-47DB-8A3E-CB5CAF7F401E}" presName="horzSpace2" presStyleCnt="0"/>
      <dgm:spPr/>
    </dgm:pt>
    <dgm:pt modelId="{A0F154D1-0244-436B-B20C-C4D6A928F9F2}" type="pres">
      <dgm:prSet presAssocID="{089F477A-317D-47DB-8A3E-CB5CAF7F401E}" presName="tx2" presStyleLbl="revTx" presStyleIdx="2" presStyleCnt="6"/>
      <dgm:spPr/>
      <dgm:t>
        <a:bodyPr/>
        <a:lstStyle/>
        <a:p>
          <a:endParaRPr lang="en-US"/>
        </a:p>
      </dgm:t>
    </dgm:pt>
    <dgm:pt modelId="{9137464B-E185-4C85-A874-23720AE767EA}" type="pres">
      <dgm:prSet presAssocID="{089F477A-317D-47DB-8A3E-CB5CAF7F401E}" presName="vert2" presStyleCnt="0"/>
      <dgm:spPr/>
    </dgm:pt>
    <dgm:pt modelId="{21105892-2437-4D61-B8CA-BDE022F7F07D}" type="pres">
      <dgm:prSet presAssocID="{089F477A-317D-47DB-8A3E-CB5CAF7F401E}" presName="thinLine2b" presStyleLbl="callout" presStyleIdx="1" presStyleCnt="4"/>
      <dgm:spPr/>
    </dgm:pt>
    <dgm:pt modelId="{17C48BB9-92A9-4959-B6E2-F7C9589812F4}" type="pres">
      <dgm:prSet presAssocID="{089F477A-317D-47DB-8A3E-CB5CAF7F401E}" presName="vertSpace2b" presStyleCnt="0"/>
      <dgm:spPr/>
    </dgm:pt>
    <dgm:pt modelId="{EC1C69D7-9625-4EB7-A370-78C8BAC81019}" type="pres">
      <dgm:prSet presAssocID="{55171E1D-B362-47DB-95EA-FEF79BFCFFBB}" presName="thickLine" presStyleLbl="alignNode1" presStyleIdx="1" presStyleCnt="2"/>
      <dgm:spPr/>
    </dgm:pt>
    <dgm:pt modelId="{8F10E5DB-D37A-40C9-BF62-B897030344BF}" type="pres">
      <dgm:prSet presAssocID="{55171E1D-B362-47DB-95EA-FEF79BFCFFBB}" presName="horz1" presStyleCnt="0"/>
      <dgm:spPr/>
    </dgm:pt>
    <dgm:pt modelId="{2B07DF04-DB2D-4EDF-8028-2AF6195F6959}" type="pres">
      <dgm:prSet presAssocID="{55171E1D-B362-47DB-95EA-FEF79BFCFFBB}" presName="tx1" presStyleLbl="revTx" presStyleIdx="3" presStyleCnt="6"/>
      <dgm:spPr/>
      <dgm:t>
        <a:bodyPr/>
        <a:lstStyle/>
        <a:p>
          <a:endParaRPr lang="en-US"/>
        </a:p>
      </dgm:t>
    </dgm:pt>
    <dgm:pt modelId="{C61960B3-A6AA-427C-836F-72879B5C59C9}" type="pres">
      <dgm:prSet presAssocID="{55171E1D-B362-47DB-95EA-FEF79BFCFFBB}" presName="vert1" presStyleCnt="0"/>
      <dgm:spPr/>
    </dgm:pt>
    <dgm:pt modelId="{43943B41-2113-4229-806E-68BB3EE6AE56}" type="pres">
      <dgm:prSet presAssocID="{31DD2D62-3E99-44A6-85CA-8C9355EAF144}" presName="vertSpace2a" presStyleCnt="0"/>
      <dgm:spPr/>
    </dgm:pt>
    <dgm:pt modelId="{E570D574-7DB9-4DCF-8824-4E760D25920E}" type="pres">
      <dgm:prSet presAssocID="{31DD2D62-3E99-44A6-85CA-8C9355EAF144}" presName="horz2" presStyleCnt="0"/>
      <dgm:spPr/>
    </dgm:pt>
    <dgm:pt modelId="{02A3419D-BB98-4E03-8152-039655A9B1CD}" type="pres">
      <dgm:prSet presAssocID="{31DD2D62-3E99-44A6-85CA-8C9355EAF144}" presName="horzSpace2" presStyleCnt="0"/>
      <dgm:spPr/>
    </dgm:pt>
    <dgm:pt modelId="{E3E47F40-F233-4FCA-BE75-EDD21367FF6C}" type="pres">
      <dgm:prSet presAssocID="{31DD2D62-3E99-44A6-85CA-8C9355EAF144}" presName="tx2" presStyleLbl="revTx" presStyleIdx="4" presStyleCnt="6"/>
      <dgm:spPr/>
      <dgm:t>
        <a:bodyPr/>
        <a:lstStyle/>
        <a:p>
          <a:endParaRPr lang="en-US"/>
        </a:p>
      </dgm:t>
    </dgm:pt>
    <dgm:pt modelId="{EC1FAED2-21E6-4863-A41D-185F0CEE3C40}" type="pres">
      <dgm:prSet presAssocID="{31DD2D62-3E99-44A6-85CA-8C9355EAF144}" presName="vert2" presStyleCnt="0"/>
      <dgm:spPr/>
    </dgm:pt>
    <dgm:pt modelId="{2EC9F151-8CFB-42FC-AEAE-18841084AA81}" type="pres">
      <dgm:prSet presAssocID="{31DD2D62-3E99-44A6-85CA-8C9355EAF144}" presName="thinLine2b" presStyleLbl="callout" presStyleIdx="2" presStyleCnt="4"/>
      <dgm:spPr/>
    </dgm:pt>
    <dgm:pt modelId="{4F8F173B-A016-463F-9356-58CD4372D1FF}" type="pres">
      <dgm:prSet presAssocID="{31DD2D62-3E99-44A6-85CA-8C9355EAF144}" presName="vertSpace2b" presStyleCnt="0"/>
      <dgm:spPr/>
    </dgm:pt>
    <dgm:pt modelId="{AF942487-953D-4D15-8C73-3013457767CB}" type="pres">
      <dgm:prSet presAssocID="{262BA2F0-A738-40E8-89F3-D856B2DD02B6}" presName="horz2" presStyleCnt="0"/>
      <dgm:spPr/>
    </dgm:pt>
    <dgm:pt modelId="{D68FC027-E5E8-49EF-B8F2-5E8506836029}" type="pres">
      <dgm:prSet presAssocID="{262BA2F0-A738-40E8-89F3-D856B2DD02B6}" presName="horzSpace2" presStyleCnt="0"/>
      <dgm:spPr/>
    </dgm:pt>
    <dgm:pt modelId="{781B7A10-9523-46E2-96B1-9405A4DFF8C3}" type="pres">
      <dgm:prSet presAssocID="{262BA2F0-A738-40E8-89F3-D856B2DD02B6}" presName="tx2" presStyleLbl="revTx" presStyleIdx="5" presStyleCnt="6"/>
      <dgm:spPr/>
      <dgm:t>
        <a:bodyPr/>
        <a:lstStyle/>
        <a:p>
          <a:endParaRPr lang="en-US"/>
        </a:p>
      </dgm:t>
    </dgm:pt>
    <dgm:pt modelId="{764B8A93-53A9-4311-9B5E-2D1C06FB8C0B}" type="pres">
      <dgm:prSet presAssocID="{262BA2F0-A738-40E8-89F3-D856B2DD02B6}" presName="vert2" presStyleCnt="0"/>
      <dgm:spPr/>
    </dgm:pt>
    <dgm:pt modelId="{3ACC09DD-5023-49AC-AB36-0D2106459BC6}" type="pres">
      <dgm:prSet presAssocID="{262BA2F0-A738-40E8-89F3-D856B2DD02B6}" presName="thinLine2b" presStyleLbl="callout" presStyleIdx="3" presStyleCnt="4"/>
      <dgm:spPr/>
    </dgm:pt>
    <dgm:pt modelId="{D49BCD45-A1FC-4FB3-8365-655B0E5E47AB}" type="pres">
      <dgm:prSet presAssocID="{262BA2F0-A738-40E8-89F3-D856B2DD02B6}" presName="vertSpace2b" presStyleCnt="0"/>
      <dgm:spPr/>
    </dgm:pt>
  </dgm:ptLst>
  <dgm:cxnLst>
    <dgm:cxn modelId="{B95A277B-14DD-4D93-BE50-F2FDF7F7374B}" type="presOf" srcId="{31DD2D62-3E99-44A6-85CA-8C9355EAF144}" destId="{E3E47F40-F233-4FCA-BE75-EDD21367FF6C}" srcOrd="0" destOrd="0" presId="urn:microsoft.com/office/officeart/2008/layout/LinedList"/>
    <dgm:cxn modelId="{9268D7F1-7406-439F-85CD-EF1A63A41683}" type="presOf" srcId="{55171E1D-B362-47DB-95EA-FEF79BFCFFBB}" destId="{2B07DF04-DB2D-4EDF-8028-2AF6195F6959}" srcOrd="0" destOrd="0" presId="urn:microsoft.com/office/officeart/2008/layout/LinedList"/>
    <dgm:cxn modelId="{6EF0F6CE-C745-4622-83EB-10D8F00A3304}" srcId="{55171E1D-B362-47DB-95EA-FEF79BFCFFBB}" destId="{31DD2D62-3E99-44A6-85CA-8C9355EAF144}" srcOrd="0" destOrd="0" parTransId="{28060D63-7D5A-450C-96DF-E9AC60CD9617}" sibTransId="{A71EB8C7-DC33-4094-8DB1-D683C230ADB6}"/>
    <dgm:cxn modelId="{D527A52B-F59F-4AC6-841B-4EA52FF39230}" srcId="{0973EC25-AAF8-44B3-96DD-FA1CB4662FBD}" destId="{8F62097C-BD2B-4E96-82E6-F5D1C677E3F0}" srcOrd="0" destOrd="0" parTransId="{09E2D58F-6A99-419B-9B60-1909B02C507A}" sibTransId="{7ADE3DBA-2312-4808-9E42-FEFCC20EA742}"/>
    <dgm:cxn modelId="{5FFEDF4C-427C-475C-B399-EA931AC076CC}" type="presOf" srcId="{262BA2F0-A738-40E8-89F3-D856B2DD02B6}" destId="{781B7A10-9523-46E2-96B1-9405A4DFF8C3}" srcOrd="0" destOrd="0" presId="urn:microsoft.com/office/officeart/2008/layout/LinedList"/>
    <dgm:cxn modelId="{3DABE292-AF38-4BDF-AAB6-1924289DF461}" srcId="{8F62097C-BD2B-4E96-82E6-F5D1C677E3F0}" destId="{EC51EA20-AEAF-4968-903C-C5CF5B97C805}" srcOrd="0" destOrd="0" parTransId="{B0F46022-0EBF-4E8B-BCB7-4B637CDF4892}" sibTransId="{D81F6A0F-33E0-4B3C-AA65-A28BA74C32C0}"/>
    <dgm:cxn modelId="{E4BA0900-168E-4FB1-B487-0011EFD40AAA}" srcId="{0973EC25-AAF8-44B3-96DD-FA1CB4662FBD}" destId="{55171E1D-B362-47DB-95EA-FEF79BFCFFBB}" srcOrd="1" destOrd="0" parTransId="{41E4F39B-5183-4AD5-B4FD-D3088DFDD075}" sibTransId="{78CD4641-6ADD-4E47-9C9C-5AF3B8168936}"/>
    <dgm:cxn modelId="{E5DD4C2F-0615-46BC-8D19-481D3792BE7E}" type="presOf" srcId="{8F62097C-BD2B-4E96-82E6-F5D1C677E3F0}" destId="{FECDC42A-05A5-4034-AB4C-EF41EFF1AA9B}" srcOrd="0" destOrd="0" presId="urn:microsoft.com/office/officeart/2008/layout/LinedList"/>
    <dgm:cxn modelId="{9C125E0E-4D83-4653-A5B3-1D2F3AE3E536}" srcId="{55171E1D-B362-47DB-95EA-FEF79BFCFFBB}" destId="{262BA2F0-A738-40E8-89F3-D856B2DD02B6}" srcOrd="1" destOrd="0" parTransId="{C25249A1-664A-4DB1-9B7D-AD558FA2167E}" sibTransId="{58725AC6-0939-4C4C-B0B5-1F1CBA2D394D}"/>
    <dgm:cxn modelId="{204F6C0E-325F-48BE-8624-7BA66137F7EB}" srcId="{8F62097C-BD2B-4E96-82E6-F5D1C677E3F0}" destId="{089F477A-317D-47DB-8A3E-CB5CAF7F401E}" srcOrd="1" destOrd="0" parTransId="{9F298B75-0F21-4E84-AF51-E15D14EFBC22}" sibTransId="{D365CA7A-3093-4451-8286-9ED47FC831BA}"/>
    <dgm:cxn modelId="{3B6059FD-0408-4AB0-8A1B-3D0AD06D1ADB}" type="presOf" srcId="{089F477A-317D-47DB-8A3E-CB5CAF7F401E}" destId="{A0F154D1-0244-436B-B20C-C4D6A928F9F2}" srcOrd="0" destOrd="0" presId="urn:microsoft.com/office/officeart/2008/layout/LinedList"/>
    <dgm:cxn modelId="{25B95D7B-80B9-44B5-8F86-17D4E82EE9B2}" type="presOf" srcId="{EC51EA20-AEAF-4968-903C-C5CF5B97C805}" destId="{05C89504-0297-4658-81BB-B3C62D29E5EB}" srcOrd="0" destOrd="0" presId="urn:microsoft.com/office/officeart/2008/layout/LinedList"/>
    <dgm:cxn modelId="{0FA12312-B3F5-4D23-8D54-8BC3DB41CA8F}" type="presOf" srcId="{0973EC25-AAF8-44B3-96DD-FA1CB4662FBD}" destId="{D509A3DF-681C-4822-89D6-1004B79C47AD}" srcOrd="0" destOrd="0" presId="urn:microsoft.com/office/officeart/2008/layout/LinedList"/>
    <dgm:cxn modelId="{6B0FCB67-EB60-4CE2-B28A-5E98C382FB47}" type="presParOf" srcId="{D509A3DF-681C-4822-89D6-1004B79C47AD}" destId="{D279E12D-D3E0-4C3F-ACB1-B6120EDD6279}" srcOrd="0" destOrd="0" presId="urn:microsoft.com/office/officeart/2008/layout/LinedList"/>
    <dgm:cxn modelId="{6CFE61AD-6117-4F3B-869F-1301E8BDF933}" type="presParOf" srcId="{D509A3DF-681C-4822-89D6-1004B79C47AD}" destId="{28718461-FD6A-40D0-943F-AF777DE2B6CA}" srcOrd="1" destOrd="0" presId="urn:microsoft.com/office/officeart/2008/layout/LinedList"/>
    <dgm:cxn modelId="{70275FFD-0629-4502-91C7-FB38A61A9D23}" type="presParOf" srcId="{28718461-FD6A-40D0-943F-AF777DE2B6CA}" destId="{FECDC42A-05A5-4034-AB4C-EF41EFF1AA9B}" srcOrd="0" destOrd="0" presId="urn:microsoft.com/office/officeart/2008/layout/LinedList"/>
    <dgm:cxn modelId="{EC55845A-5A16-47A6-B366-A49619EEE2D9}" type="presParOf" srcId="{28718461-FD6A-40D0-943F-AF777DE2B6CA}" destId="{79C31160-C21E-41C8-9CC9-505ED549C59B}" srcOrd="1" destOrd="0" presId="urn:microsoft.com/office/officeart/2008/layout/LinedList"/>
    <dgm:cxn modelId="{C2268743-5375-4391-9F1D-C1BB3572D944}" type="presParOf" srcId="{79C31160-C21E-41C8-9CC9-505ED549C59B}" destId="{165F621B-3177-4F5B-BA67-177BA4D14C3E}" srcOrd="0" destOrd="0" presId="urn:microsoft.com/office/officeart/2008/layout/LinedList"/>
    <dgm:cxn modelId="{1916119F-1397-4EF1-AE5F-1D05195CA449}" type="presParOf" srcId="{79C31160-C21E-41C8-9CC9-505ED549C59B}" destId="{AF7C2947-5F29-4436-80D9-30A2690F2C90}" srcOrd="1" destOrd="0" presId="urn:microsoft.com/office/officeart/2008/layout/LinedList"/>
    <dgm:cxn modelId="{C2017786-B37A-41E1-93FD-3EE435FD861B}" type="presParOf" srcId="{AF7C2947-5F29-4436-80D9-30A2690F2C90}" destId="{CF075A51-36C0-45AC-A904-337FDF08DE4E}" srcOrd="0" destOrd="0" presId="urn:microsoft.com/office/officeart/2008/layout/LinedList"/>
    <dgm:cxn modelId="{B32BDD35-21E1-440D-9049-FB31FEE0D382}" type="presParOf" srcId="{AF7C2947-5F29-4436-80D9-30A2690F2C90}" destId="{05C89504-0297-4658-81BB-B3C62D29E5EB}" srcOrd="1" destOrd="0" presId="urn:microsoft.com/office/officeart/2008/layout/LinedList"/>
    <dgm:cxn modelId="{06D77CEE-4871-4D8D-9F29-F1E8800A3A6A}" type="presParOf" srcId="{AF7C2947-5F29-4436-80D9-30A2690F2C90}" destId="{6C7D9DCF-D5B1-4A9F-8065-FA06BA645EA4}" srcOrd="2" destOrd="0" presId="urn:microsoft.com/office/officeart/2008/layout/LinedList"/>
    <dgm:cxn modelId="{64FAEAF3-DBB8-43E0-BBDE-8EB9FFA3CEB6}" type="presParOf" srcId="{79C31160-C21E-41C8-9CC9-505ED549C59B}" destId="{D4E39FA2-E32D-4920-92D6-0793391E4583}" srcOrd="2" destOrd="0" presId="urn:microsoft.com/office/officeart/2008/layout/LinedList"/>
    <dgm:cxn modelId="{8B897A89-C19D-465C-92B4-93D1CD46AED9}" type="presParOf" srcId="{79C31160-C21E-41C8-9CC9-505ED549C59B}" destId="{D37D0477-E66B-4BB7-8694-B8774BD2C181}" srcOrd="3" destOrd="0" presId="urn:microsoft.com/office/officeart/2008/layout/LinedList"/>
    <dgm:cxn modelId="{AF4CC2E9-48CF-4407-8DF1-8DC4E3AFF1C1}" type="presParOf" srcId="{79C31160-C21E-41C8-9CC9-505ED549C59B}" destId="{05548B65-7C69-424D-998E-697607E73D8C}" srcOrd="4" destOrd="0" presId="urn:microsoft.com/office/officeart/2008/layout/LinedList"/>
    <dgm:cxn modelId="{3ECB7BCB-4F16-4F74-8335-C262B2947A7C}" type="presParOf" srcId="{05548B65-7C69-424D-998E-697607E73D8C}" destId="{4D0C0017-5A96-405A-9CCE-D7480733B6DA}" srcOrd="0" destOrd="0" presId="urn:microsoft.com/office/officeart/2008/layout/LinedList"/>
    <dgm:cxn modelId="{D6FAD642-6754-458F-B87E-AC9A91099EDC}" type="presParOf" srcId="{05548B65-7C69-424D-998E-697607E73D8C}" destId="{A0F154D1-0244-436B-B20C-C4D6A928F9F2}" srcOrd="1" destOrd="0" presId="urn:microsoft.com/office/officeart/2008/layout/LinedList"/>
    <dgm:cxn modelId="{C1CABA13-6D43-4067-B37C-7F2136F327A7}" type="presParOf" srcId="{05548B65-7C69-424D-998E-697607E73D8C}" destId="{9137464B-E185-4C85-A874-23720AE767EA}" srcOrd="2" destOrd="0" presId="urn:microsoft.com/office/officeart/2008/layout/LinedList"/>
    <dgm:cxn modelId="{7D2BEC35-EA81-46DB-A6AF-09B6612BEF08}" type="presParOf" srcId="{79C31160-C21E-41C8-9CC9-505ED549C59B}" destId="{21105892-2437-4D61-B8CA-BDE022F7F07D}" srcOrd="5" destOrd="0" presId="urn:microsoft.com/office/officeart/2008/layout/LinedList"/>
    <dgm:cxn modelId="{99E34D46-2276-4614-BE82-7FBA87986C5A}" type="presParOf" srcId="{79C31160-C21E-41C8-9CC9-505ED549C59B}" destId="{17C48BB9-92A9-4959-B6E2-F7C9589812F4}" srcOrd="6" destOrd="0" presId="urn:microsoft.com/office/officeart/2008/layout/LinedList"/>
    <dgm:cxn modelId="{6B75C58D-372D-4C48-9075-8DB2FD2F1A5C}" type="presParOf" srcId="{D509A3DF-681C-4822-89D6-1004B79C47AD}" destId="{EC1C69D7-9625-4EB7-A370-78C8BAC81019}" srcOrd="2" destOrd="0" presId="urn:microsoft.com/office/officeart/2008/layout/LinedList"/>
    <dgm:cxn modelId="{60FD99D7-47E2-4693-ACC7-8FC15FC64313}" type="presParOf" srcId="{D509A3DF-681C-4822-89D6-1004B79C47AD}" destId="{8F10E5DB-D37A-40C9-BF62-B897030344BF}" srcOrd="3" destOrd="0" presId="urn:microsoft.com/office/officeart/2008/layout/LinedList"/>
    <dgm:cxn modelId="{262B21A8-DE72-4631-90E6-09D75419A6B1}" type="presParOf" srcId="{8F10E5DB-D37A-40C9-BF62-B897030344BF}" destId="{2B07DF04-DB2D-4EDF-8028-2AF6195F6959}" srcOrd="0" destOrd="0" presId="urn:microsoft.com/office/officeart/2008/layout/LinedList"/>
    <dgm:cxn modelId="{04C7868E-2307-4F8F-9594-15B8D5237090}" type="presParOf" srcId="{8F10E5DB-D37A-40C9-BF62-B897030344BF}" destId="{C61960B3-A6AA-427C-836F-72879B5C59C9}" srcOrd="1" destOrd="0" presId="urn:microsoft.com/office/officeart/2008/layout/LinedList"/>
    <dgm:cxn modelId="{B81E3ED3-F025-4D98-91B4-142D6D3E5A8A}" type="presParOf" srcId="{C61960B3-A6AA-427C-836F-72879B5C59C9}" destId="{43943B41-2113-4229-806E-68BB3EE6AE56}" srcOrd="0" destOrd="0" presId="urn:microsoft.com/office/officeart/2008/layout/LinedList"/>
    <dgm:cxn modelId="{E452642E-F10D-4165-8104-8EE708980AAF}" type="presParOf" srcId="{C61960B3-A6AA-427C-836F-72879B5C59C9}" destId="{E570D574-7DB9-4DCF-8824-4E760D25920E}" srcOrd="1" destOrd="0" presId="urn:microsoft.com/office/officeart/2008/layout/LinedList"/>
    <dgm:cxn modelId="{B28B4B89-351D-4F5B-A1E2-47B66FEBD0C6}" type="presParOf" srcId="{E570D574-7DB9-4DCF-8824-4E760D25920E}" destId="{02A3419D-BB98-4E03-8152-039655A9B1CD}" srcOrd="0" destOrd="0" presId="urn:microsoft.com/office/officeart/2008/layout/LinedList"/>
    <dgm:cxn modelId="{F8B1353A-A089-4549-8CC4-766F068985B1}" type="presParOf" srcId="{E570D574-7DB9-4DCF-8824-4E760D25920E}" destId="{E3E47F40-F233-4FCA-BE75-EDD21367FF6C}" srcOrd="1" destOrd="0" presId="urn:microsoft.com/office/officeart/2008/layout/LinedList"/>
    <dgm:cxn modelId="{0BE09072-E186-4478-9610-0F989444B854}" type="presParOf" srcId="{E570D574-7DB9-4DCF-8824-4E760D25920E}" destId="{EC1FAED2-21E6-4863-A41D-185F0CEE3C40}" srcOrd="2" destOrd="0" presId="urn:microsoft.com/office/officeart/2008/layout/LinedList"/>
    <dgm:cxn modelId="{2C39AA63-3D88-44A6-850B-3496445ADB26}" type="presParOf" srcId="{C61960B3-A6AA-427C-836F-72879B5C59C9}" destId="{2EC9F151-8CFB-42FC-AEAE-18841084AA81}" srcOrd="2" destOrd="0" presId="urn:microsoft.com/office/officeart/2008/layout/LinedList"/>
    <dgm:cxn modelId="{A2914B62-B829-4423-9BA4-B68FC220D90F}" type="presParOf" srcId="{C61960B3-A6AA-427C-836F-72879B5C59C9}" destId="{4F8F173B-A016-463F-9356-58CD4372D1FF}" srcOrd="3" destOrd="0" presId="urn:microsoft.com/office/officeart/2008/layout/LinedList"/>
    <dgm:cxn modelId="{377F0E67-6139-41AE-B41E-893B5E0D2F2B}" type="presParOf" srcId="{C61960B3-A6AA-427C-836F-72879B5C59C9}" destId="{AF942487-953D-4D15-8C73-3013457767CB}" srcOrd="4" destOrd="0" presId="urn:microsoft.com/office/officeart/2008/layout/LinedList"/>
    <dgm:cxn modelId="{20452514-CB92-40EF-9424-F900D7904A9A}" type="presParOf" srcId="{AF942487-953D-4D15-8C73-3013457767CB}" destId="{D68FC027-E5E8-49EF-B8F2-5E8506836029}" srcOrd="0" destOrd="0" presId="urn:microsoft.com/office/officeart/2008/layout/LinedList"/>
    <dgm:cxn modelId="{DB6BFAF1-6AF2-44F5-A0B3-7E596445CBF9}" type="presParOf" srcId="{AF942487-953D-4D15-8C73-3013457767CB}" destId="{781B7A10-9523-46E2-96B1-9405A4DFF8C3}" srcOrd="1" destOrd="0" presId="urn:microsoft.com/office/officeart/2008/layout/LinedList"/>
    <dgm:cxn modelId="{6AD4595B-B2E2-475B-8856-94CEB0AC7D29}" type="presParOf" srcId="{AF942487-953D-4D15-8C73-3013457767CB}" destId="{764B8A93-53A9-4311-9B5E-2D1C06FB8C0B}" srcOrd="2" destOrd="0" presId="urn:microsoft.com/office/officeart/2008/layout/LinedList"/>
    <dgm:cxn modelId="{B8F88212-E50E-45ED-9B73-8C86462AE391}" type="presParOf" srcId="{C61960B3-A6AA-427C-836F-72879B5C59C9}" destId="{3ACC09DD-5023-49AC-AB36-0D2106459BC6}" srcOrd="5" destOrd="0" presId="urn:microsoft.com/office/officeart/2008/layout/LinedList"/>
    <dgm:cxn modelId="{82E52AAF-EF0D-424C-A0B8-CE4E2D0C31B9}" type="presParOf" srcId="{C61960B3-A6AA-427C-836F-72879B5C59C9}" destId="{D49BCD45-A1FC-4FB3-8365-655B0E5E47A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6E2B81-0832-40B3-B525-C30E8650BF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6DAFEEC-34A6-48E2-B329-0124BFE3290F}">
      <dgm:prSet phldrT="[Text]"/>
      <dgm:spPr/>
      <dgm:t>
        <a:bodyPr/>
        <a:lstStyle/>
        <a:p>
          <a:r>
            <a:rPr lang="en-US" dirty="0"/>
            <a:t>Regional</a:t>
          </a:r>
        </a:p>
      </dgm:t>
    </dgm:pt>
    <dgm:pt modelId="{3A40E97F-25C8-40A9-9B76-B8836AC2F6D1}" type="parTrans" cxnId="{CEA2B03F-69F1-46F5-9943-A381E1545205}">
      <dgm:prSet/>
      <dgm:spPr/>
      <dgm:t>
        <a:bodyPr/>
        <a:lstStyle/>
        <a:p>
          <a:endParaRPr lang="en-US"/>
        </a:p>
      </dgm:t>
    </dgm:pt>
    <dgm:pt modelId="{7011AC71-C2C4-4225-B146-A8FEEBFF670C}" type="sibTrans" cxnId="{CEA2B03F-69F1-46F5-9943-A381E1545205}">
      <dgm:prSet/>
      <dgm:spPr/>
      <dgm:t>
        <a:bodyPr/>
        <a:lstStyle/>
        <a:p>
          <a:endParaRPr lang="en-US"/>
        </a:p>
      </dgm:t>
    </dgm:pt>
    <dgm:pt modelId="{3A2DF20E-A5AC-4F35-B3FC-B28AFDC79E43}">
      <dgm:prSet/>
      <dgm:spPr/>
      <dgm:t>
        <a:bodyPr/>
        <a:lstStyle/>
        <a:p>
          <a:r>
            <a:rPr lang="en-US" dirty="0">
              <a:hlinkClick xmlns:r="http://schemas.openxmlformats.org/officeDocument/2006/relationships" r:id="rId1"/>
            </a:rPr>
            <a:t>CANENA - Council for Harmonization of Electrotechnical Standards of the Nations of the Americas</a:t>
          </a:r>
          <a:endParaRPr lang="en-US" dirty="0"/>
        </a:p>
      </dgm:t>
    </dgm:pt>
    <dgm:pt modelId="{BCA7D4A5-F2F4-4E68-BCFF-BDA7BEEE00D2}" type="parTrans" cxnId="{5D886DF6-7DC0-4A06-B461-FEA5EDA0961A}">
      <dgm:prSet/>
      <dgm:spPr/>
      <dgm:t>
        <a:bodyPr/>
        <a:lstStyle/>
        <a:p>
          <a:endParaRPr lang="en-US"/>
        </a:p>
      </dgm:t>
    </dgm:pt>
    <dgm:pt modelId="{37E79BE2-553A-439F-AD94-800C045D5D6D}" type="sibTrans" cxnId="{5D886DF6-7DC0-4A06-B461-FEA5EDA0961A}">
      <dgm:prSet/>
      <dgm:spPr/>
      <dgm:t>
        <a:bodyPr/>
        <a:lstStyle/>
        <a:p>
          <a:endParaRPr lang="en-US"/>
        </a:p>
      </dgm:t>
    </dgm:pt>
    <dgm:pt modelId="{59267108-8956-4F24-B588-40B7DAF4575A}">
      <dgm:prSet/>
      <dgm:spPr/>
      <dgm:t>
        <a:bodyPr/>
        <a:lstStyle/>
        <a:p>
          <a:r>
            <a:rPr lang="en-US" dirty="0">
              <a:hlinkClick xmlns:r="http://schemas.openxmlformats.org/officeDocument/2006/relationships" r:id="rId2"/>
            </a:rPr>
            <a:t>COPANT - Pan American Standards Commission </a:t>
          </a:r>
          <a:endParaRPr lang="en-US" dirty="0"/>
        </a:p>
      </dgm:t>
    </dgm:pt>
    <dgm:pt modelId="{1FD518C1-DA0E-4B9A-A6AF-17D7FF6B0AD6}" type="parTrans" cxnId="{507C8AF9-515A-4D7D-98F3-7E93A19B470D}">
      <dgm:prSet/>
      <dgm:spPr/>
      <dgm:t>
        <a:bodyPr/>
        <a:lstStyle/>
        <a:p>
          <a:endParaRPr lang="en-US"/>
        </a:p>
      </dgm:t>
    </dgm:pt>
    <dgm:pt modelId="{4D03D191-F63A-401F-99E7-475AC58E6BBF}" type="sibTrans" cxnId="{507C8AF9-515A-4D7D-98F3-7E93A19B470D}">
      <dgm:prSet/>
      <dgm:spPr/>
      <dgm:t>
        <a:bodyPr/>
        <a:lstStyle/>
        <a:p>
          <a:endParaRPr lang="en-US"/>
        </a:p>
      </dgm:t>
    </dgm:pt>
    <dgm:pt modelId="{BAA59207-6726-4BC6-950F-FE68CD5BDAEC}">
      <dgm:prSet/>
      <dgm:spPr/>
      <dgm:t>
        <a:bodyPr/>
        <a:lstStyle/>
        <a:p>
          <a:r>
            <a:rPr lang="en-US" dirty="0">
              <a:hlinkClick xmlns:r="http://schemas.openxmlformats.org/officeDocument/2006/relationships" r:id="rId3"/>
            </a:rPr>
            <a:t>FINCA - Forum of IEC National Committees of the Americas  </a:t>
          </a:r>
          <a:endParaRPr lang="en-US" dirty="0"/>
        </a:p>
      </dgm:t>
    </dgm:pt>
    <dgm:pt modelId="{6BA137ED-67BF-489F-B9C8-A850C397BA08}" type="parTrans" cxnId="{80C6046B-C07F-424C-84F7-14838C911E0C}">
      <dgm:prSet/>
      <dgm:spPr/>
      <dgm:t>
        <a:bodyPr/>
        <a:lstStyle/>
        <a:p>
          <a:endParaRPr lang="en-US"/>
        </a:p>
      </dgm:t>
    </dgm:pt>
    <dgm:pt modelId="{991ADE83-CC9B-4FF6-BC06-D8025EE47F6E}" type="sibTrans" cxnId="{80C6046B-C07F-424C-84F7-14838C911E0C}">
      <dgm:prSet/>
      <dgm:spPr/>
      <dgm:t>
        <a:bodyPr/>
        <a:lstStyle/>
        <a:p>
          <a:endParaRPr lang="en-US"/>
        </a:p>
      </dgm:t>
    </dgm:pt>
    <dgm:pt modelId="{37E64C07-3648-481D-BC28-A73D4605251C}">
      <dgm:prSet/>
      <dgm:spPr/>
      <dgm:t>
        <a:bodyPr/>
        <a:lstStyle/>
        <a:p>
          <a:r>
            <a:rPr lang="en-US" dirty="0">
              <a:hlinkClick xmlns:r="http://schemas.openxmlformats.org/officeDocument/2006/relationships" r:id="rId4"/>
            </a:rPr>
            <a:t>CENELEC - European Committee for Electrotechnical Standardization </a:t>
          </a:r>
          <a:endParaRPr lang="en-US" dirty="0"/>
        </a:p>
      </dgm:t>
    </dgm:pt>
    <dgm:pt modelId="{56AEFBDE-639D-4FCD-867E-5A829F80CF08}" type="parTrans" cxnId="{0AB587A7-67DC-4A38-9715-251C1D63FE4C}">
      <dgm:prSet/>
      <dgm:spPr/>
      <dgm:t>
        <a:bodyPr/>
        <a:lstStyle/>
        <a:p>
          <a:endParaRPr lang="en-US"/>
        </a:p>
      </dgm:t>
    </dgm:pt>
    <dgm:pt modelId="{6C21957D-3961-422B-AE4B-9E9AFF6EBD70}" type="sibTrans" cxnId="{0AB587A7-67DC-4A38-9715-251C1D63FE4C}">
      <dgm:prSet/>
      <dgm:spPr/>
      <dgm:t>
        <a:bodyPr/>
        <a:lstStyle/>
        <a:p>
          <a:endParaRPr lang="en-US"/>
        </a:p>
      </dgm:t>
    </dgm:pt>
    <dgm:pt modelId="{B78CE0EE-A0B2-4C38-A1CB-B0F68F8C03A5}">
      <dgm:prSet/>
      <dgm:spPr/>
      <dgm:t>
        <a:bodyPr/>
        <a:lstStyle/>
        <a:p>
          <a:r>
            <a:rPr lang="en-US" dirty="0">
              <a:hlinkClick xmlns:r="http://schemas.openxmlformats.org/officeDocument/2006/relationships" r:id="rId5"/>
            </a:rPr>
            <a:t>ETSI - European Telecommunications Standards Institute</a:t>
          </a:r>
          <a:endParaRPr lang="en-US" dirty="0"/>
        </a:p>
      </dgm:t>
    </dgm:pt>
    <dgm:pt modelId="{C6C68E61-1305-4DCF-B923-697E27E1EDC7}" type="parTrans" cxnId="{17ED5C24-A5D7-467D-8624-D86973AC0657}">
      <dgm:prSet/>
      <dgm:spPr/>
      <dgm:t>
        <a:bodyPr/>
        <a:lstStyle/>
        <a:p>
          <a:endParaRPr lang="en-US"/>
        </a:p>
      </dgm:t>
    </dgm:pt>
    <dgm:pt modelId="{B494864C-E06F-4E9B-9CA9-15314DC4D206}" type="sibTrans" cxnId="{17ED5C24-A5D7-467D-8624-D86973AC0657}">
      <dgm:prSet/>
      <dgm:spPr/>
      <dgm:t>
        <a:bodyPr/>
        <a:lstStyle/>
        <a:p>
          <a:endParaRPr lang="en-US"/>
        </a:p>
      </dgm:t>
    </dgm:pt>
    <dgm:pt modelId="{3F852B9F-52C2-4D2D-916C-2F5C732D57DF}">
      <dgm:prSet/>
      <dgm:spPr/>
      <dgm:t>
        <a:bodyPr/>
        <a:lstStyle/>
        <a:p>
          <a:r>
            <a:rPr lang="en-US" dirty="0">
              <a:hlinkClick xmlns:r="http://schemas.openxmlformats.org/officeDocument/2006/relationships" r:id="rId6"/>
            </a:rPr>
            <a:t>PASC - Pacific Area Standards Congress</a:t>
          </a:r>
          <a:endParaRPr lang="en-US" dirty="0"/>
        </a:p>
      </dgm:t>
    </dgm:pt>
    <dgm:pt modelId="{8FDE7F39-D357-4BAE-8CC8-BCFA4E61148F}" type="parTrans" cxnId="{6E097B99-0226-44F3-A5D5-E9C28EE96EE2}">
      <dgm:prSet/>
      <dgm:spPr/>
      <dgm:t>
        <a:bodyPr/>
        <a:lstStyle/>
        <a:p>
          <a:endParaRPr lang="en-US"/>
        </a:p>
      </dgm:t>
    </dgm:pt>
    <dgm:pt modelId="{80208B4E-FF43-48F7-98FF-5F5EF14A79FC}" type="sibTrans" cxnId="{6E097B99-0226-44F3-A5D5-E9C28EE96EE2}">
      <dgm:prSet/>
      <dgm:spPr/>
      <dgm:t>
        <a:bodyPr/>
        <a:lstStyle/>
        <a:p>
          <a:endParaRPr lang="en-US"/>
        </a:p>
      </dgm:t>
    </dgm:pt>
    <dgm:pt modelId="{33E86347-3959-4A13-A321-F9BD05F78DE3}">
      <dgm:prSet/>
      <dgm:spPr/>
      <dgm:t>
        <a:bodyPr/>
        <a:lstStyle/>
        <a:p>
          <a:r>
            <a:rPr lang="en-US" dirty="0">
              <a:hlinkClick xmlns:r="http://schemas.openxmlformats.org/officeDocument/2006/relationships" r:id="rId7"/>
            </a:rPr>
            <a:t>APCF - </a:t>
          </a:r>
          <a:r>
            <a:rPr lang="en-US" dirty="0" smtClean="0">
              <a:hlinkClick xmlns:r="http://schemas.openxmlformats.org/officeDocument/2006/relationships" r:id="rId7"/>
            </a:rPr>
            <a:t>Asia-Pacific Cooperation Forum</a:t>
          </a:r>
          <a:endParaRPr lang="en-US" dirty="0"/>
        </a:p>
      </dgm:t>
    </dgm:pt>
    <dgm:pt modelId="{3AF89FAA-8306-4C01-970F-165804ECD755}" type="parTrans" cxnId="{7D50A852-D18A-4258-AAB8-D493D89FD24C}">
      <dgm:prSet/>
      <dgm:spPr/>
      <dgm:t>
        <a:bodyPr/>
        <a:lstStyle/>
        <a:p>
          <a:endParaRPr lang="en-US"/>
        </a:p>
      </dgm:t>
    </dgm:pt>
    <dgm:pt modelId="{DD5857AA-EC7C-4759-BDFA-18413C1171B4}" type="sibTrans" cxnId="{7D50A852-D18A-4258-AAB8-D493D89FD24C}">
      <dgm:prSet/>
      <dgm:spPr/>
      <dgm:t>
        <a:bodyPr/>
        <a:lstStyle/>
        <a:p>
          <a:endParaRPr lang="en-US"/>
        </a:p>
      </dgm:t>
    </dgm:pt>
    <dgm:pt modelId="{6FF6E55B-2492-4B91-871A-8E002AEC1999}" type="pres">
      <dgm:prSet presAssocID="{B46E2B81-0832-40B3-B525-C30E8650BF03}" presName="vert0" presStyleCnt="0">
        <dgm:presLayoutVars>
          <dgm:dir/>
          <dgm:animOne val="branch"/>
          <dgm:animLvl val="lvl"/>
        </dgm:presLayoutVars>
      </dgm:prSet>
      <dgm:spPr/>
      <dgm:t>
        <a:bodyPr/>
        <a:lstStyle/>
        <a:p>
          <a:endParaRPr lang="en-US"/>
        </a:p>
      </dgm:t>
    </dgm:pt>
    <dgm:pt modelId="{1CDC1A5D-3654-4E36-BB5A-D59BFF17DA85}" type="pres">
      <dgm:prSet presAssocID="{16DAFEEC-34A6-48E2-B329-0124BFE3290F}" presName="thickLine" presStyleLbl="alignNode1" presStyleIdx="0" presStyleCnt="1"/>
      <dgm:spPr/>
    </dgm:pt>
    <dgm:pt modelId="{25D188BC-3A6A-4D98-83C3-244FCF8C9A7A}" type="pres">
      <dgm:prSet presAssocID="{16DAFEEC-34A6-48E2-B329-0124BFE3290F}" presName="horz1" presStyleCnt="0"/>
      <dgm:spPr/>
    </dgm:pt>
    <dgm:pt modelId="{382E80F7-7DD2-472B-B20F-53F919326380}" type="pres">
      <dgm:prSet presAssocID="{16DAFEEC-34A6-48E2-B329-0124BFE3290F}" presName="tx1" presStyleLbl="revTx" presStyleIdx="0" presStyleCnt="8"/>
      <dgm:spPr/>
      <dgm:t>
        <a:bodyPr/>
        <a:lstStyle/>
        <a:p>
          <a:endParaRPr lang="en-US"/>
        </a:p>
      </dgm:t>
    </dgm:pt>
    <dgm:pt modelId="{06225DB5-6E3A-4084-A9F5-65F9DC076772}" type="pres">
      <dgm:prSet presAssocID="{16DAFEEC-34A6-48E2-B329-0124BFE3290F}" presName="vert1" presStyleCnt="0"/>
      <dgm:spPr/>
    </dgm:pt>
    <dgm:pt modelId="{7B622525-C649-4ABD-802A-DB209EFDFEBB}" type="pres">
      <dgm:prSet presAssocID="{3A2DF20E-A5AC-4F35-B3FC-B28AFDC79E43}" presName="vertSpace2a" presStyleCnt="0"/>
      <dgm:spPr/>
    </dgm:pt>
    <dgm:pt modelId="{D87D2B73-2837-406D-A666-3B79F8F069AB}" type="pres">
      <dgm:prSet presAssocID="{3A2DF20E-A5AC-4F35-B3FC-B28AFDC79E43}" presName="horz2" presStyleCnt="0"/>
      <dgm:spPr/>
    </dgm:pt>
    <dgm:pt modelId="{02F57737-DD1F-4AD2-BBE6-A8B7F82E74A6}" type="pres">
      <dgm:prSet presAssocID="{3A2DF20E-A5AC-4F35-B3FC-B28AFDC79E43}" presName="horzSpace2" presStyleCnt="0"/>
      <dgm:spPr/>
    </dgm:pt>
    <dgm:pt modelId="{1967AF4E-7710-41F8-A0C9-A253F0565D32}" type="pres">
      <dgm:prSet presAssocID="{3A2DF20E-A5AC-4F35-B3FC-B28AFDC79E43}" presName="tx2" presStyleLbl="revTx" presStyleIdx="1" presStyleCnt="8"/>
      <dgm:spPr/>
      <dgm:t>
        <a:bodyPr/>
        <a:lstStyle/>
        <a:p>
          <a:endParaRPr lang="en-US"/>
        </a:p>
      </dgm:t>
    </dgm:pt>
    <dgm:pt modelId="{F8C6149A-290A-483A-8C9C-F8B6358BB890}" type="pres">
      <dgm:prSet presAssocID="{3A2DF20E-A5AC-4F35-B3FC-B28AFDC79E43}" presName="vert2" presStyleCnt="0"/>
      <dgm:spPr/>
    </dgm:pt>
    <dgm:pt modelId="{ABCE6808-81D2-4B97-9108-AE64E677DA2E}" type="pres">
      <dgm:prSet presAssocID="{3A2DF20E-A5AC-4F35-B3FC-B28AFDC79E43}" presName="thinLine2b" presStyleLbl="callout" presStyleIdx="0" presStyleCnt="7"/>
      <dgm:spPr/>
    </dgm:pt>
    <dgm:pt modelId="{CD4F1396-8A9C-4FA0-A5FC-8C8F3944AB69}" type="pres">
      <dgm:prSet presAssocID="{3A2DF20E-A5AC-4F35-B3FC-B28AFDC79E43}" presName="vertSpace2b" presStyleCnt="0"/>
      <dgm:spPr/>
    </dgm:pt>
    <dgm:pt modelId="{C6AD3619-56E0-4A9A-A702-189E8539AA00}" type="pres">
      <dgm:prSet presAssocID="{59267108-8956-4F24-B588-40B7DAF4575A}" presName="horz2" presStyleCnt="0"/>
      <dgm:spPr/>
    </dgm:pt>
    <dgm:pt modelId="{961A10D0-8157-48F2-A59E-782E9401EBBE}" type="pres">
      <dgm:prSet presAssocID="{59267108-8956-4F24-B588-40B7DAF4575A}" presName="horzSpace2" presStyleCnt="0"/>
      <dgm:spPr/>
    </dgm:pt>
    <dgm:pt modelId="{38DAE5A0-8D76-4D59-8543-08B72C65C6FA}" type="pres">
      <dgm:prSet presAssocID="{59267108-8956-4F24-B588-40B7DAF4575A}" presName="tx2" presStyleLbl="revTx" presStyleIdx="2" presStyleCnt="8"/>
      <dgm:spPr/>
      <dgm:t>
        <a:bodyPr/>
        <a:lstStyle/>
        <a:p>
          <a:endParaRPr lang="en-US"/>
        </a:p>
      </dgm:t>
    </dgm:pt>
    <dgm:pt modelId="{BE3DD812-1DEA-41C5-B70B-CA65C20D4295}" type="pres">
      <dgm:prSet presAssocID="{59267108-8956-4F24-B588-40B7DAF4575A}" presName="vert2" presStyleCnt="0"/>
      <dgm:spPr/>
    </dgm:pt>
    <dgm:pt modelId="{6A9DE456-1FFE-4F4E-99E6-457367DD2B6C}" type="pres">
      <dgm:prSet presAssocID="{59267108-8956-4F24-B588-40B7DAF4575A}" presName="thinLine2b" presStyleLbl="callout" presStyleIdx="1" presStyleCnt="7"/>
      <dgm:spPr/>
    </dgm:pt>
    <dgm:pt modelId="{CB178100-4777-411F-9BC8-322EE29E5BE8}" type="pres">
      <dgm:prSet presAssocID="{59267108-8956-4F24-B588-40B7DAF4575A}" presName="vertSpace2b" presStyleCnt="0"/>
      <dgm:spPr/>
    </dgm:pt>
    <dgm:pt modelId="{7448E9ED-B956-4F1F-9E95-A195528E884C}" type="pres">
      <dgm:prSet presAssocID="{BAA59207-6726-4BC6-950F-FE68CD5BDAEC}" presName="horz2" presStyleCnt="0"/>
      <dgm:spPr/>
    </dgm:pt>
    <dgm:pt modelId="{97B0615E-4421-4A9D-9583-4A0B3DBF2AD1}" type="pres">
      <dgm:prSet presAssocID="{BAA59207-6726-4BC6-950F-FE68CD5BDAEC}" presName="horzSpace2" presStyleCnt="0"/>
      <dgm:spPr/>
    </dgm:pt>
    <dgm:pt modelId="{440039D2-B2AD-45D7-8706-3E67C9467AA0}" type="pres">
      <dgm:prSet presAssocID="{BAA59207-6726-4BC6-950F-FE68CD5BDAEC}" presName="tx2" presStyleLbl="revTx" presStyleIdx="3" presStyleCnt="8"/>
      <dgm:spPr/>
      <dgm:t>
        <a:bodyPr/>
        <a:lstStyle/>
        <a:p>
          <a:endParaRPr lang="en-US"/>
        </a:p>
      </dgm:t>
    </dgm:pt>
    <dgm:pt modelId="{89B010B1-014D-42D0-8215-DD53BF30132B}" type="pres">
      <dgm:prSet presAssocID="{BAA59207-6726-4BC6-950F-FE68CD5BDAEC}" presName="vert2" presStyleCnt="0"/>
      <dgm:spPr/>
    </dgm:pt>
    <dgm:pt modelId="{CD8B99DF-D43B-46B3-A007-74EB6B63935F}" type="pres">
      <dgm:prSet presAssocID="{BAA59207-6726-4BC6-950F-FE68CD5BDAEC}" presName="thinLine2b" presStyleLbl="callout" presStyleIdx="2" presStyleCnt="7"/>
      <dgm:spPr/>
    </dgm:pt>
    <dgm:pt modelId="{0DFC9D01-6033-45FC-AC95-A80B497757BD}" type="pres">
      <dgm:prSet presAssocID="{BAA59207-6726-4BC6-950F-FE68CD5BDAEC}" presName="vertSpace2b" presStyleCnt="0"/>
      <dgm:spPr/>
    </dgm:pt>
    <dgm:pt modelId="{F61372AD-7D7E-4727-AD7B-8E5B18AD1925}" type="pres">
      <dgm:prSet presAssocID="{37E64C07-3648-481D-BC28-A73D4605251C}" presName="horz2" presStyleCnt="0"/>
      <dgm:spPr/>
    </dgm:pt>
    <dgm:pt modelId="{CACD702E-7A69-4614-8831-25981DD8468D}" type="pres">
      <dgm:prSet presAssocID="{37E64C07-3648-481D-BC28-A73D4605251C}" presName="horzSpace2" presStyleCnt="0"/>
      <dgm:spPr/>
    </dgm:pt>
    <dgm:pt modelId="{1A7325C9-17A5-4466-BF17-7B94210EF5CB}" type="pres">
      <dgm:prSet presAssocID="{37E64C07-3648-481D-BC28-A73D4605251C}" presName="tx2" presStyleLbl="revTx" presStyleIdx="4" presStyleCnt="8"/>
      <dgm:spPr/>
      <dgm:t>
        <a:bodyPr/>
        <a:lstStyle/>
        <a:p>
          <a:endParaRPr lang="en-US"/>
        </a:p>
      </dgm:t>
    </dgm:pt>
    <dgm:pt modelId="{D0851922-2CAB-4F54-80ED-F51A52854C71}" type="pres">
      <dgm:prSet presAssocID="{37E64C07-3648-481D-BC28-A73D4605251C}" presName="vert2" presStyleCnt="0"/>
      <dgm:spPr/>
    </dgm:pt>
    <dgm:pt modelId="{405D004F-9F06-4FDF-9776-29EE18CA3441}" type="pres">
      <dgm:prSet presAssocID="{37E64C07-3648-481D-BC28-A73D4605251C}" presName="thinLine2b" presStyleLbl="callout" presStyleIdx="3" presStyleCnt="7"/>
      <dgm:spPr/>
    </dgm:pt>
    <dgm:pt modelId="{C5A4140C-2B0D-4AB8-9592-9DDA1C8A9082}" type="pres">
      <dgm:prSet presAssocID="{37E64C07-3648-481D-BC28-A73D4605251C}" presName="vertSpace2b" presStyleCnt="0"/>
      <dgm:spPr/>
    </dgm:pt>
    <dgm:pt modelId="{DF695859-1E90-4B2A-BB3C-EA505762A3A3}" type="pres">
      <dgm:prSet presAssocID="{B78CE0EE-A0B2-4C38-A1CB-B0F68F8C03A5}" presName="horz2" presStyleCnt="0"/>
      <dgm:spPr/>
    </dgm:pt>
    <dgm:pt modelId="{FC7C808B-B9B8-4BE0-A95E-4CF485D0AE2B}" type="pres">
      <dgm:prSet presAssocID="{B78CE0EE-A0B2-4C38-A1CB-B0F68F8C03A5}" presName="horzSpace2" presStyleCnt="0"/>
      <dgm:spPr/>
    </dgm:pt>
    <dgm:pt modelId="{436E96F9-BE19-4B87-B389-BDA7081D5BBD}" type="pres">
      <dgm:prSet presAssocID="{B78CE0EE-A0B2-4C38-A1CB-B0F68F8C03A5}" presName="tx2" presStyleLbl="revTx" presStyleIdx="5" presStyleCnt="8"/>
      <dgm:spPr/>
      <dgm:t>
        <a:bodyPr/>
        <a:lstStyle/>
        <a:p>
          <a:endParaRPr lang="en-US"/>
        </a:p>
      </dgm:t>
    </dgm:pt>
    <dgm:pt modelId="{3EA39280-D047-498F-9419-5DB02B634547}" type="pres">
      <dgm:prSet presAssocID="{B78CE0EE-A0B2-4C38-A1CB-B0F68F8C03A5}" presName="vert2" presStyleCnt="0"/>
      <dgm:spPr/>
    </dgm:pt>
    <dgm:pt modelId="{6A2687C1-08C1-4853-8843-1A7054088942}" type="pres">
      <dgm:prSet presAssocID="{B78CE0EE-A0B2-4C38-A1CB-B0F68F8C03A5}" presName="thinLine2b" presStyleLbl="callout" presStyleIdx="4" presStyleCnt="7"/>
      <dgm:spPr/>
    </dgm:pt>
    <dgm:pt modelId="{98251493-008E-47A7-B393-EFF25583DC8F}" type="pres">
      <dgm:prSet presAssocID="{B78CE0EE-A0B2-4C38-A1CB-B0F68F8C03A5}" presName="vertSpace2b" presStyleCnt="0"/>
      <dgm:spPr/>
    </dgm:pt>
    <dgm:pt modelId="{C186DFBB-6397-4E05-A8BB-6D5E84C43547}" type="pres">
      <dgm:prSet presAssocID="{3F852B9F-52C2-4D2D-916C-2F5C732D57DF}" presName="horz2" presStyleCnt="0"/>
      <dgm:spPr/>
    </dgm:pt>
    <dgm:pt modelId="{4040AD56-C0E0-4FB7-B5B2-65BE85BF7BA2}" type="pres">
      <dgm:prSet presAssocID="{3F852B9F-52C2-4D2D-916C-2F5C732D57DF}" presName="horzSpace2" presStyleCnt="0"/>
      <dgm:spPr/>
    </dgm:pt>
    <dgm:pt modelId="{E6934AB0-0467-4E95-A964-B58A147AB7A6}" type="pres">
      <dgm:prSet presAssocID="{3F852B9F-52C2-4D2D-916C-2F5C732D57DF}" presName="tx2" presStyleLbl="revTx" presStyleIdx="6" presStyleCnt="8"/>
      <dgm:spPr/>
      <dgm:t>
        <a:bodyPr/>
        <a:lstStyle/>
        <a:p>
          <a:endParaRPr lang="en-US"/>
        </a:p>
      </dgm:t>
    </dgm:pt>
    <dgm:pt modelId="{EFE7645C-B130-4818-A202-DA17DB08325F}" type="pres">
      <dgm:prSet presAssocID="{3F852B9F-52C2-4D2D-916C-2F5C732D57DF}" presName="vert2" presStyleCnt="0"/>
      <dgm:spPr/>
    </dgm:pt>
    <dgm:pt modelId="{A868EEFC-F839-4DFF-85FC-8B6C1BA6E0D9}" type="pres">
      <dgm:prSet presAssocID="{3F852B9F-52C2-4D2D-916C-2F5C732D57DF}" presName="thinLine2b" presStyleLbl="callout" presStyleIdx="5" presStyleCnt="7"/>
      <dgm:spPr/>
    </dgm:pt>
    <dgm:pt modelId="{3BB82205-FC63-44E0-8C49-32D9E0C283A9}" type="pres">
      <dgm:prSet presAssocID="{3F852B9F-52C2-4D2D-916C-2F5C732D57DF}" presName="vertSpace2b" presStyleCnt="0"/>
      <dgm:spPr/>
    </dgm:pt>
    <dgm:pt modelId="{D69869FE-E608-4E8A-A781-65877CFDDA1D}" type="pres">
      <dgm:prSet presAssocID="{33E86347-3959-4A13-A321-F9BD05F78DE3}" presName="horz2" presStyleCnt="0"/>
      <dgm:spPr/>
    </dgm:pt>
    <dgm:pt modelId="{1F960F68-2656-425B-8B83-8FC6ACD73950}" type="pres">
      <dgm:prSet presAssocID="{33E86347-3959-4A13-A321-F9BD05F78DE3}" presName="horzSpace2" presStyleCnt="0"/>
      <dgm:spPr/>
    </dgm:pt>
    <dgm:pt modelId="{C9772D75-945F-45F8-8751-E0DD82E324B5}" type="pres">
      <dgm:prSet presAssocID="{33E86347-3959-4A13-A321-F9BD05F78DE3}" presName="tx2" presStyleLbl="revTx" presStyleIdx="7" presStyleCnt="8"/>
      <dgm:spPr/>
      <dgm:t>
        <a:bodyPr/>
        <a:lstStyle/>
        <a:p>
          <a:endParaRPr lang="en-US"/>
        </a:p>
      </dgm:t>
    </dgm:pt>
    <dgm:pt modelId="{4432BE3D-C0A7-440E-80C5-CBD396686CB2}" type="pres">
      <dgm:prSet presAssocID="{33E86347-3959-4A13-A321-F9BD05F78DE3}" presName="vert2" presStyleCnt="0"/>
      <dgm:spPr/>
    </dgm:pt>
    <dgm:pt modelId="{F4E6656D-E33B-4B6F-A751-08725C6D36B7}" type="pres">
      <dgm:prSet presAssocID="{33E86347-3959-4A13-A321-F9BD05F78DE3}" presName="thinLine2b" presStyleLbl="callout" presStyleIdx="6" presStyleCnt="7"/>
      <dgm:spPr/>
    </dgm:pt>
    <dgm:pt modelId="{3902FAB8-B9E2-4040-9921-74823E8EB6BA}" type="pres">
      <dgm:prSet presAssocID="{33E86347-3959-4A13-A321-F9BD05F78DE3}" presName="vertSpace2b" presStyleCnt="0"/>
      <dgm:spPr/>
    </dgm:pt>
  </dgm:ptLst>
  <dgm:cxnLst>
    <dgm:cxn modelId="{17ED5C24-A5D7-467D-8624-D86973AC0657}" srcId="{16DAFEEC-34A6-48E2-B329-0124BFE3290F}" destId="{B78CE0EE-A0B2-4C38-A1CB-B0F68F8C03A5}" srcOrd="4" destOrd="0" parTransId="{C6C68E61-1305-4DCF-B923-697E27E1EDC7}" sibTransId="{B494864C-E06F-4E9B-9CA9-15314DC4D206}"/>
    <dgm:cxn modelId="{CEA2B03F-69F1-46F5-9943-A381E1545205}" srcId="{B46E2B81-0832-40B3-B525-C30E8650BF03}" destId="{16DAFEEC-34A6-48E2-B329-0124BFE3290F}" srcOrd="0" destOrd="0" parTransId="{3A40E97F-25C8-40A9-9B76-B8836AC2F6D1}" sibTransId="{7011AC71-C2C4-4225-B146-A8FEEBFF670C}"/>
    <dgm:cxn modelId="{B5D24AAC-D6EE-4246-B27D-F1D687577C7C}" type="presOf" srcId="{33E86347-3959-4A13-A321-F9BD05F78DE3}" destId="{C9772D75-945F-45F8-8751-E0DD82E324B5}" srcOrd="0" destOrd="0" presId="urn:microsoft.com/office/officeart/2008/layout/LinedList"/>
    <dgm:cxn modelId="{FECFE7A5-29AF-4B2F-8B86-ED3D42D50FA8}" type="presOf" srcId="{37E64C07-3648-481D-BC28-A73D4605251C}" destId="{1A7325C9-17A5-4466-BF17-7B94210EF5CB}" srcOrd="0" destOrd="0" presId="urn:microsoft.com/office/officeart/2008/layout/LinedList"/>
    <dgm:cxn modelId="{6E097B99-0226-44F3-A5D5-E9C28EE96EE2}" srcId="{16DAFEEC-34A6-48E2-B329-0124BFE3290F}" destId="{3F852B9F-52C2-4D2D-916C-2F5C732D57DF}" srcOrd="5" destOrd="0" parTransId="{8FDE7F39-D357-4BAE-8CC8-BCFA4E61148F}" sibTransId="{80208B4E-FF43-48F7-98FF-5F5EF14A79FC}"/>
    <dgm:cxn modelId="{3893F4E0-47CA-4C09-BBC8-36679B89D11B}" type="presOf" srcId="{3F852B9F-52C2-4D2D-916C-2F5C732D57DF}" destId="{E6934AB0-0467-4E95-A964-B58A147AB7A6}" srcOrd="0" destOrd="0" presId="urn:microsoft.com/office/officeart/2008/layout/LinedList"/>
    <dgm:cxn modelId="{BCF0C936-6C37-421D-9254-BA01C27C35CB}" type="presOf" srcId="{16DAFEEC-34A6-48E2-B329-0124BFE3290F}" destId="{382E80F7-7DD2-472B-B20F-53F919326380}" srcOrd="0" destOrd="0" presId="urn:microsoft.com/office/officeart/2008/layout/LinedList"/>
    <dgm:cxn modelId="{5D886DF6-7DC0-4A06-B461-FEA5EDA0961A}" srcId="{16DAFEEC-34A6-48E2-B329-0124BFE3290F}" destId="{3A2DF20E-A5AC-4F35-B3FC-B28AFDC79E43}" srcOrd="0" destOrd="0" parTransId="{BCA7D4A5-F2F4-4E68-BCFF-BDA7BEEE00D2}" sibTransId="{37E79BE2-553A-439F-AD94-800C045D5D6D}"/>
    <dgm:cxn modelId="{80C6046B-C07F-424C-84F7-14838C911E0C}" srcId="{16DAFEEC-34A6-48E2-B329-0124BFE3290F}" destId="{BAA59207-6726-4BC6-950F-FE68CD5BDAEC}" srcOrd="2" destOrd="0" parTransId="{6BA137ED-67BF-489F-B9C8-A850C397BA08}" sibTransId="{991ADE83-CC9B-4FF6-BC06-D8025EE47F6E}"/>
    <dgm:cxn modelId="{90551C77-7035-4AD7-B8BE-A2CE5C7E7594}" type="presOf" srcId="{B46E2B81-0832-40B3-B525-C30E8650BF03}" destId="{6FF6E55B-2492-4B91-871A-8E002AEC1999}" srcOrd="0" destOrd="0" presId="urn:microsoft.com/office/officeart/2008/layout/LinedList"/>
    <dgm:cxn modelId="{0AB587A7-67DC-4A38-9715-251C1D63FE4C}" srcId="{16DAFEEC-34A6-48E2-B329-0124BFE3290F}" destId="{37E64C07-3648-481D-BC28-A73D4605251C}" srcOrd="3" destOrd="0" parTransId="{56AEFBDE-639D-4FCD-867E-5A829F80CF08}" sibTransId="{6C21957D-3961-422B-AE4B-9E9AFF6EBD70}"/>
    <dgm:cxn modelId="{507C8AF9-515A-4D7D-98F3-7E93A19B470D}" srcId="{16DAFEEC-34A6-48E2-B329-0124BFE3290F}" destId="{59267108-8956-4F24-B588-40B7DAF4575A}" srcOrd="1" destOrd="0" parTransId="{1FD518C1-DA0E-4B9A-A6AF-17D7FF6B0AD6}" sibTransId="{4D03D191-F63A-401F-99E7-475AC58E6BBF}"/>
    <dgm:cxn modelId="{D55A2843-B8F0-4B3B-AAF6-4F923151552E}" type="presOf" srcId="{B78CE0EE-A0B2-4C38-A1CB-B0F68F8C03A5}" destId="{436E96F9-BE19-4B87-B389-BDA7081D5BBD}" srcOrd="0" destOrd="0" presId="urn:microsoft.com/office/officeart/2008/layout/LinedList"/>
    <dgm:cxn modelId="{A9B322D1-B9B2-4451-894F-E2003D956C07}" type="presOf" srcId="{BAA59207-6726-4BC6-950F-FE68CD5BDAEC}" destId="{440039D2-B2AD-45D7-8706-3E67C9467AA0}" srcOrd="0" destOrd="0" presId="urn:microsoft.com/office/officeart/2008/layout/LinedList"/>
    <dgm:cxn modelId="{1A394B6A-FC25-4CB9-902D-31CD01A984B9}" type="presOf" srcId="{3A2DF20E-A5AC-4F35-B3FC-B28AFDC79E43}" destId="{1967AF4E-7710-41F8-A0C9-A253F0565D32}" srcOrd="0" destOrd="0" presId="urn:microsoft.com/office/officeart/2008/layout/LinedList"/>
    <dgm:cxn modelId="{5AF917C1-D5E6-4B3F-8E2A-98BB2D06BE21}" type="presOf" srcId="{59267108-8956-4F24-B588-40B7DAF4575A}" destId="{38DAE5A0-8D76-4D59-8543-08B72C65C6FA}" srcOrd="0" destOrd="0" presId="urn:microsoft.com/office/officeart/2008/layout/LinedList"/>
    <dgm:cxn modelId="{7D50A852-D18A-4258-AAB8-D493D89FD24C}" srcId="{16DAFEEC-34A6-48E2-B329-0124BFE3290F}" destId="{33E86347-3959-4A13-A321-F9BD05F78DE3}" srcOrd="6" destOrd="0" parTransId="{3AF89FAA-8306-4C01-970F-165804ECD755}" sibTransId="{DD5857AA-EC7C-4759-BDFA-18413C1171B4}"/>
    <dgm:cxn modelId="{B90300D1-E82F-482E-A312-4E975821FE4A}" type="presParOf" srcId="{6FF6E55B-2492-4B91-871A-8E002AEC1999}" destId="{1CDC1A5D-3654-4E36-BB5A-D59BFF17DA85}" srcOrd="0" destOrd="0" presId="urn:microsoft.com/office/officeart/2008/layout/LinedList"/>
    <dgm:cxn modelId="{680FBD4C-EBF4-4505-839F-EB72015ECB5F}" type="presParOf" srcId="{6FF6E55B-2492-4B91-871A-8E002AEC1999}" destId="{25D188BC-3A6A-4D98-83C3-244FCF8C9A7A}" srcOrd="1" destOrd="0" presId="urn:microsoft.com/office/officeart/2008/layout/LinedList"/>
    <dgm:cxn modelId="{582A776A-F50F-4D5E-BFDB-F3048BB52E62}" type="presParOf" srcId="{25D188BC-3A6A-4D98-83C3-244FCF8C9A7A}" destId="{382E80F7-7DD2-472B-B20F-53F919326380}" srcOrd="0" destOrd="0" presId="urn:microsoft.com/office/officeart/2008/layout/LinedList"/>
    <dgm:cxn modelId="{93B04193-3DEC-47D2-B295-61767E5A8B54}" type="presParOf" srcId="{25D188BC-3A6A-4D98-83C3-244FCF8C9A7A}" destId="{06225DB5-6E3A-4084-A9F5-65F9DC076772}" srcOrd="1" destOrd="0" presId="urn:microsoft.com/office/officeart/2008/layout/LinedList"/>
    <dgm:cxn modelId="{DE5266B9-00FD-4EF2-A0F8-4266E32DE6EB}" type="presParOf" srcId="{06225DB5-6E3A-4084-A9F5-65F9DC076772}" destId="{7B622525-C649-4ABD-802A-DB209EFDFEBB}" srcOrd="0" destOrd="0" presId="urn:microsoft.com/office/officeart/2008/layout/LinedList"/>
    <dgm:cxn modelId="{73478AAC-4AC7-4EF2-B3EE-6766C208BE40}" type="presParOf" srcId="{06225DB5-6E3A-4084-A9F5-65F9DC076772}" destId="{D87D2B73-2837-406D-A666-3B79F8F069AB}" srcOrd="1" destOrd="0" presId="urn:microsoft.com/office/officeart/2008/layout/LinedList"/>
    <dgm:cxn modelId="{09AA5569-0BA1-41D5-8BD9-6ECD735C2C64}" type="presParOf" srcId="{D87D2B73-2837-406D-A666-3B79F8F069AB}" destId="{02F57737-DD1F-4AD2-BBE6-A8B7F82E74A6}" srcOrd="0" destOrd="0" presId="urn:microsoft.com/office/officeart/2008/layout/LinedList"/>
    <dgm:cxn modelId="{FB4DA281-9E15-4A58-9E40-5526CFEFCEEF}" type="presParOf" srcId="{D87D2B73-2837-406D-A666-3B79F8F069AB}" destId="{1967AF4E-7710-41F8-A0C9-A253F0565D32}" srcOrd="1" destOrd="0" presId="urn:microsoft.com/office/officeart/2008/layout/LinedList"/>
    <dgm:cxn modelId="{FA6F8435-94D9-467A-9AD9-4B03B50FC73C}" type="presParOf" srcId="{D87D2B73-2837-406D-A666-3B79F8F069AB}" destId="{F8C6149A-290A-483A-8C9C-F8B6358BB890}" srcOrd="2" destOrd="0" presId="urn:microsoft.com/office/officeart/2008/layout/LinedList"/>
    <dgm:cxn modelId="{1497AAF1-5664-491F-A825-040FA5720F4D}" type="presParOf" srcId="{06225DB5-6E3A-4084-A9F5-65F9DC076772}" destId="{ABCE6808-81D2-4B97-9108-AE64E677DA2E}" srcOrd="2" destOrd="0" presId="urn:microsoft.com/office/officeart/2008/layout/LinedList"/>
    <dgm:cxn modelId="{39D7FAC2-010E-4967-BAE5-E3683EDE587B}" type="presParOf" srcId="{06225DB5-6E3A-4084-A9F5-65F9DC076772}" destId="{CD4F1396-8A9C-4FA0-A5FC-8C8F3944AB69}" srcOrd="3" destOrd="0" presId="urn:microsoft.com/office/officeart/2008/layout/LinedList"/>
    <dgm:cxn modelId="{CCFF59DF-B85E-491C-BF88-2016160C4D21}" type="presParOf" srcId="{06225DB5-6E3A-4084-A9F5-65F9DC076772}" destId="{C6AD3619-56E0-4A9A-A702-189E8539AA00}" srcOrd="4" destOrd="0" presId="urn:microsoft.com/office/officeart/2008/layout/LinedList"/>
    <dgm:cxn modelId="{763C8986-8DAF-4200-A025-8768FDA67A9D}" type="presParOf" srcId="{C6AD3619-56E0-4A9A-A702-189E8539AA00}" destId="{961A10D0-8157-48F2-A59E-782E9401EBBE}" srcOrd="0" destOrd="0" presId="urn:microsoft.com/office/officeart/2008/layout/LinedList"/>
    <dgm:cxn modelId="{E53178D6-02C2-4D6E-810E-F6E3765A6522}" type="presParOf" srcId="{C6AD3619-56E0-4A9A-A702-189E8539AA00}" destId="{38DAE5A0-8D76-4D59-8543-08B72C65C6FA}" srcOrd="1" destOrd="0" presId="urn:microsoft.com/office/officeart/2008/layout/LinedList"/>
    <dgm:cxn modelId="{2339143D-D9E1-4839-812C-EFA620BC81AC}" type="presParOf" srcId="{C6AD3619-56E0-4A9A-A702-189E8539AA00}" destId="{BE3DD812-1DEA-41C5-B70B-CA65C20D4295}" srcOrd="2" destOrd="0" presId="urn:microsoft.com/office/officeart/2008/layout/LinedList"/>
    <dgm:cxn modelId="{C75AF1DA-081E-4311-AACD-D41A54E8E926}" type="presParOf" srcId="{06225DB5-6E3A-4084-A9F5-65F9DC076772}" destId="{6A9DE456-1FFE-4F4E-99E6-457367DD2B6C}" srcOrd="5" destOrd="0" presId="urn:microsoft.com/office/officeart/2008/layout/LinedList"/>
    <dgm:cxn modelId="{23AF3876-6168-400A-8D87-953DE455DCBC}" type="presParOf" srcId="{06225DB5-6E3A-4084-A9F5-65F9DC076772}" destId="{CB178100-4777-411F-9BC8-322EE29E5BE8}" srcOrd="6" destOrd="0" presId="urn:microsoft.com/office/officeart/2008/layout/LinedList"/>
    <dgm:cxn modelId="{08E28B0D-EC57-4C18-9CF3-8F23ADE406C0}" type="presParOf" srcId="{06225DB5-6E3A-4084-A9F5-65F9DC076772}" destId="{7448E9ED-B956-4F1F-9E95-A195528E884C}" srcOrd="7" destOrd="0" presId="urn:microsoft.com/office/officeart/2008/layout/LinedList"/>
    <dgm:cxn modelId="{ED4D8EFB-0B4A-4BFA-9183-1024AD5A7258}" type="presParOf" srcId="{7448E9ED-B956-4F1F-9E95-A195528E884C}" destId="{97B0615E-4421-4A9D-9583-4A0B3DBF2AD1}" srcOrd="0" destOrd="0" presId="urn:microsoft.com/office/officeart/2008/layout/LinedList"/>
    <dgm:cxn modelId="{FEACA298-200A-4F78-A8D4-834DDD6DE2F7}" type="presParOf" srcId="{7448E9ED-B956-4F1F-9E95-A195528E884C}" destId="{440039D2-B2AD-45D7-8706-3E67C9467AA0}" srcOrd="1" destOrd="0" presId="urn:microsoft.com/office/officeart/2008/layout/LinedList"/>
    <dgm:cxn modelId="{24A0E470-131F-4C7A-BD45-15A4028E8ECC}" type="presParOf" srcId="{7448E9ED-B956-4F1F-9E95-A195528E884C}" destId="{89B010B1-014D-42D0-8215-DD53BF30132B}" srcOrd="2" destOrd="0" presId="urn:microsoft.com/office/officeart/2008/layout/LinedList"/>
    <dgm:cxn modelId="{85B833F6-82BB-475E-9C42-EF66F44158A5}" type="presParOf" srcId="{06225DB5-6E3A-4084-A9F5-65F9DC076772}" destId="{CD8B99DF-D43B-46B3-A007-74EB6B63935F}" srcOrd="8" destOrd="0" presId="urn:microsoft.com/office/officeart/2008/layout/LinedList"/>
    <dgm:cxn modelId="{54183667-64EB-4C62-A55E-DE6B32EC1018}" type="presParOf" srcId="{06225DB5-6E3A-4084-A9F5-65F9DC076772}" destId="{0DFC9D01-6033-45FC-AC95-A80B497757BD}" srcOrd="9" destOrd="0" presId="urn:microsoft.com/office/officeart/2008/layout/LinedList"/>
    <dgm:cxn modelId="{06E1979E-064F-4786-A622-3A8844CB1C30}" type="presParOf" srcId="{06225DB5-6E3A-4084-A9F5-65F9DC076772}" destId="{F61372AD-7D7E-4727-AD7B-8E5B18AD1925}" srcOrd="10" destOrd="0" presId="urn:microsoft.com/office/officeart/2008/layout/LinedList"/>
    <dgm:cxn modelId="{F843AB40-5DFA-4C33-9BA1-C0A57909515A}" type="presParOf" srcId="{F61372AD-7D7E-4727-AD7B-8E5B18AD1925}" destId="{CACD702E-7A69-4614-8831-25981DD8468D}" srcOrd="0" destOrd="0" presId="urn:microsoft.com/office/officeart/2008/layout/LinedList"/>
    <dgm:cxn modelId="{3C0E6C8D-4AC9-4C09-A804-2302CFDD806B}" type="presParOf" srcId="{F61372AD-7D7E-4727-AD7B-8E5B18AD1925}" destId="{1A7325C9-17A5-4466-BF17-7B94210EF5CB}" srcOrd="1" destOrd="0" presId="urn:microsoft.com/office/officeart/2008/layout/LinedList"/>
    <dgm:cxn modelId="{5BDD2006-1FC4-454D-8445-411AE406BC7D}" type="presParOf" srcId="{F61372AD-7D7E-4727-AD7B-8E5B18AD1925}" destId="{D0851922-2CAB-4F54-80ED-F51A52854C71}" srcOrd="2" destOrd="0" presId="urn:microsoft.com/office/officeart/2008/layout/LinedList"/>
    <dgm:cxn modelId="{803C5041-7774-4C33-99CB-BA943E5849AC}" type="presParOf" srcId="{06225DB5-6E3A-4084-A9F5-65F9DC076772}" destId="{405D004F-9F06-4FDF-9776-29EE18CA3441}" srcOrd="11" destOrd="0" presId="urn:microsoft.com/office/officeart/2008/layout/LinedList"/>
    <dgm:cxn modelId="{B118C086-31C8-406B-A8A9-BA948F23CF4A}" type="presParOf" srcId="{06225DB5-6E3A-4084-A9F5-65F9DC076772}" destId="{C5A4140C-2B0D-4AB8-9592-9DDA1C8A9082}" srcOrd="12" destOrd="0" presId="urn:microsoft.com/office/officeart/2008/layout/LinedList"/>
    <dgm:cxn modelId="{62139649-4C3D-44FC-8F9D-A8137B20EFE5}" type="presParOf" srcId="{06225DB5-6E3A-4084-A9F5-65F9DC076772}" destId="{DF695859-1E90-4B2A-BB3C-EA505762A3A3}" srcOrd="13" destOrd="0" presId="urn:microsoft.com/office/officeart/2008/layout/LinedList"/>
    <dgm:cxn modelId="{7B61AB0B-0D1F-4090-84DE-D9A28FA769DD}" type="presParOf" srcId="{DF695859-1E90-4B2A-BB3C-EA505762A3A3}" destId="{FC7C808B-B9B8-4BE0-A95E-4CF485D0AE2B}" srcOrd="0" destOrd="0" presId="urn:microsoft.com/office/officeart/2008/layout/LinedList"/>
    <dgm:cxn modelId="{634AD975-1AD4-4FC5-8419-8D1F3E677F14}" type="presParOf" srcId="{DF695859-1E90-4B2A-BB3C-EA505762A3A3}" destId="{436E96F9-BE19-4B87-B389-BDA7081D5BBD}" srcOrd="1" destOrd="0" presId="urn:microsoft.com/office/officeart/2008/layout/LinedList"/>
    <dgm:cxn modelId="{569A4783-E182-4C7D-B887-02216AE32BA4}" type="presParOf" srcId="{DF695859-1E90-4B2A-BB3C-EA505762A3A3}" destId="{3EA39280-D047-498F-9419-5DB02B634547}" srcOrd="2" destOrd="0" presId="urn:microsoft.com/office/officeart/2008/layout/LinedList"/>
    <dgm:cxn modelId="{465B01B1-CC97-4D96-8F9C-951C3CE5D28B}" type="presParOf" srcId="{06225DB5-6E3A-4084-A9F5-65F9DC076772}" destId="{6A2687C1-08C1-4853-8843-1A7054088942}" srcOrd="14" destOrd="0" presId="urn:microsoft.com/office/officeart/2008/layout/LinedList"/>
    <dgm:cxn modelId="{A549E0DA-789B-4F39-A37F-F08DC33AF224}" type="presParOf" srcId="{06225DB5-6E3A-4084-A9F5-65F9DC076772}" destId="{98251493-008E-47A7-B393-EFF25583DC8F}" srcOrd="15" destOrd="0" presId="urn:microsoft.com/office/officeart/2008/layout/LinedList"/>
    <dgm:cxn modelId="{CC3B8A73-ABB0-4CA9-813C-D4B6D0B48747}" type="presParOf" srcId="{06225DB5-6E3A-4084-A9F5-65F9DC076772}" destId="{C186DFBB-6397-4E05-A8BB-6D5E84C43547}" srcOrd="16" destOrd="0" presId="urn:microsoft.com/office/officeart/2008/layout/LinedList"/>
    <dgm:cxn modelId="{436FD5E8-1040-4B73-A3E1-30250114CB05}" type="presParOf" srcId="{C186DFBB-6397-4E05-A8BB-6D5E84C43547}" destId="{4040AD56-C0E0-4FB7-B5B2-65BE85BF7BA2}" srcOrd="0" destOrd="0" presId="urn:microsoft.com/office/officeart/2008/layout/LinedList"/>
    <dgm:cxn modelId="{E8F14731-FBDE-454C-A2E3-07A9E081C26B}" type="presParOf" srcId="{C186DFBB-6397-4E05-A8BB-6D5E84C43547}" destId="{E6934AB0-0467-4E95-A964-B58A147AB7A6}" srcOrd="1" destOrd="0" presId="urn:microsoft.com/office/officeart/2008/layout/LinedList"/>
    <dgm:cxn modelId="{98673481-563D-4D45-8DE4-B51BDF83FDCF}" type="presParOf" srcId="{C186DFBB-6397-4E05-A8BB-6D5E84C43547}" destId="{EFE7645C-B130-4818-A202-DA17DB08325F}" srcOrd="2" destOrd="0" presId="urn:microsoft.com/office/officeart/2008/layout/LinedList"/>
    <dgm:cxn modelId="{B7451897-4538-4124-9A59-D8B81BF2E9DD}" type="presParOf" srcId="{06225DB5-6E3A-4084-A9F5-65F9DC076772}" destId="{A868EEFC-F839-4DFF-85FC-8B6C1BA6E0D9}" srcOrd="17" destOrd="0" presId="urn:microsoft.com/office/officeart/2008/layout/LinedList"/>
    <dgm:cxn modelId="{800D08F6-CB77-4381-BCCB-EA997F3CE49D}" type="presParOf" srcId="{06225DB5-6E3A-4084-A9F5-65F9DC076772}" destId="{3BB82205-FC63-44E0-8C49-32D9E0C283A9}" srcOrd="18" destOrd="0" presId="urn:microsoft.com/office/officeart/2008/layout/LinedList"/>
    <dgm:cxn modelId="{2D604B4F-AB8A-4C6C-958A-61FEDC73F7E0}" type="presParOf" srcId="{06225DB5-6E3A-4084-A9F5-65F9DC076772}" destId="{D69869FE-E608-4E8A-A781-65877CFDDA1D}" srcOrd="19" destOrd="0" presId="urn:microsoft.com/office/officeart/2008/layout/LinedList"/>
    <dgm:cxn modelId="{BCA1C690-A5A3-4E68-834C-672591F19402}" type="presParOf" srcId="{D69869FE-E608-4E8A-A781-65877CFDDA1D}" destId="{1F960F68-2656-425B-8B83-8FC6ACD73950}" srcOrd="0" destOrd="0" presId="urn:microsoft.com/office/officeart/2008/layout/LinedList"/>
    <dgm:cxn modelId="{8671E3D0-2629-44E1-B63C-14ED662B3F1B}" type="presParOf" srcId="{D69869FE-E608-4E8A-A781-65877CFDDA1D}" destId="{C9772D75-945F-45F8-8751-E0DD82E324B5}" srcOrd="1" destOrd="0" presId="urn:microsoft.com/office/officeart/2008/layout/LinedList"/>
    <dgm:cxn modelId="{3ECDE07B-CDEA-45EF-B9B8-B664884EC94B}" type="presParOf" srcId="{D69869FE-E608-4E8A-A781-65877CFDDA1D}" destId="{4432BE3D-C0A7-440E-80C5-CBD396686CB2}" srcOrd="2" destOrd="0" presId="urn:microsoft.com/office/officeart/2008/layout/LinedList"/>
    <dgm:cxn modelId="{FB7A1F16-D161-49D9-9E0F-2A6646676BBF}" type="presParOf" srcId="{06225DB5-6E3A-4084-A9F5-65F9DC076772}" destId="{F4E6656D-E33B-4B6F-A751-08725C6D36B7}" srcOrd="20" destOrd="0" presId="urn:microsoft.com/office/officeart/2008/layout/LinedList"/>
    <dgm:cxn modelId="{F5343A4B-3A6D-433B-AE27-5F54D4BF242C}" type="presParOf" srcId="{06225DB5-6E3A-4084-A9F5-65F9DC076772}" destId="{3902FAB8-B9E2-4040-9921-74823E8EB6BA}"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CF1F7-DD80-4E43-83AD-3FDFA75A45D9}">
      <dsp:nvSpPr>
        <dsp:cNvPr id="0" name=""/>
        <dsp:cNvSpPr/>
      </dsp:nvSpPr>
      <dsp:spPr>
        <a:xfrm>
          <a:off x="2080835" y="3867753"/>
          <a:ext cx="405307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B8F7C-4C96-4299-B7BD-CFE450065A7C}">
      <dsp:nvSpPr>
        <dsp:cNvPr id="0" name=""/>
        <dsp:cNvSpPr/>
      </dsp:nvSpPr>
      <dsp:spPr>
        <a:xfrm>
          <a:off x="2080835" y="2867857"/>
          <a:ext cx="337413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1A71F9-9D08-4794-97EB-B2FB2B8CBFE5}">
      <dsp:nvSpPr>
        <dsp:cNvPr id="0" name=""/>
        <dsp:cNvSpPr/>
      </dsp:nvSpPr>
      <dsp:spPr>
        <a:xfrm>
          <a:off x="2080835" y="1658105"/>
          <a:ext cx="3374136"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36F03-B4B5-486E-9EE3-B3E9707FE84B}">
      <dsp:nvSpPr>
        <dsp:cNvPr id="0" name=""/>
        <dsp:cNvSpPr/>
      </dsp:nvSpPr>
      <dsp:spPr>
        <a:xfrm>
          <a:off x="2080835" y="658209"/>
          <a:ext cx="4053078"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31F1F4-D8A5-4A89-93FC-E651EB902CD4}">
      <dsp:nvSpPr>
        <dsp:cNvPr id="0" name=""/>
        <dsp:cNvSpPr/>
      </dsp:nvSpPr>
      <dsp:spPr>
        <a:xfrm>
          <a:off x="23435" y="205581"/>
          <a:ext cx="4114800" cy="41148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B60688-96C5-47E1-8036-4BF6A564C7F6}">
      <dsp:nvSpPr>
        <dsp:cNvPr id="0" name=""/>
        <dsp:cNvSpPr/>
      </dsp:nvSpPr>
      <dsp:spPr>
        <a:xfrm>
          <a:off x="764099" y="2390540"/>
          <a:ext cx="2633472" cy="135788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955800">
            <a:lnSpc>
              <a:spcPct val="90000"/>
            </a:lnSpc>
            <a:spcBef>
              <a:spcPct val="0"/>
            </a:spcBef>
            <a:spcAft>
              <a:spcPct val="35000"/>
            </a:spcAft>
          </a:pPr>
          <a:r>
            <a:rPr lang="en-US" sz="44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p>
      </dsp:txBody>
      <dsp:txXfrm>
        <a:off x="764099" y="2390540"/>
        <a:ext cx="2633472" cy="1357884"/>
      </dsp:txXfrm>
    </dsp:sp>
    <dsp:sp modelId="{C223F895-263C-4408-9BC5-35A0ABEBB350}">
      <dsp:nvSpPr>
        <dsp:cNvPr id="0" name=""/>
        <dsp:cNvSpPr/>
      </dsp:nvSpPr>
      <dsp:spPr>
        <a:xfrm>
          <a:off x="5681285" y="205581"/>
          <a:ext cx="905256" cy="9052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172683-E628-4683-B903-51D8FDA1A015}">
      <dsp:nvSpPr>
        <dsp:cNvPr id="0" name=""/>
        <dsp:cNvSpPr/>
      </dsp:nvSpPr>
      <dsp:spPr>
        <a:xfrm>
          <a:off x="6586541" y="205581"/>
          <a:ext cx="161962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Standards Developers and Conformity Assessment Bodies</a:t>
          </a:r>
        </a:p>
      </dsp:txBody>
      <dsp:txXfrm>
        <a:off x="6586541" y="205581"/>
        <a:ext cx="1619623" cy="905256"/>
      </dsp:txXfrm>
    </dsp:sp>
    <dsp:sp modelId="{26F3B3FF-AD6C-4461-B143-6941C540098D}">
      <dsp:nvSpPr>
        <dsp:cNvPr id="0" name=""/>
        <dsp:cNvSpPr/>
      </dsp:nvSpPr>
      <dsp:spPr>
        <a:xfrm>
          <a:off x="5002343" y="1205477"/>
          <a:ext cx="905256" cy="9052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E0286B-33AC-41DC-A5AD-0420179A4928}">
      <dsp:nvSpPr>
        <dsp:cNvPr id="0" name=""/>
        <dsp:cNvSpPr/>
      </dsp:nvSpPr>
      <dsp:spPr>
        <a:xfrm>
          <a:off x="5907599" y="1205477"/>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Commercial Interests</a:t>
          </a:r>
        </a:p>
      </dsp:txBody>
      <dsp:txXfrm>
        <a:off x="5907599" y="1205477"/>
        <a:ext cx="1092093" cy="905256"/>
      </dsp:txXfrm>
    </dsp:sp>
    <dsp:sp modelId="{1D3ABAFD-6924-481A-9EF6-AB0BFCCE747E}">
      <dsp:nvSpPr>
        <dsp:cNvPr id="0" name=""/>
        <dsp:cNvSpPr/>
      </dsp:nvSpPr>
      <dsp:spPr>
        <a:xfrm>
          <a:off x="5002343" y="2415229"/>
          <a:ext cx="905256" cy="90525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6E9F3B-7ECC-4E32-A192-0E5F036C66F6}">
      <dsp:nvSpPr>
        <dsp:cNvPr id="0" name=""/>
        <dsp:cNvSpPr/>
      </dsp:nvSpPr>
      <dsp:spPr>
        <a:xfrm>
          <a:off x="5907599" y="2415229"/>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Government Interests</a:t>
          </a:r>
        </a:p>
      </dsp:txBody>
      <dsp:txXfrm>
        <a:off x="5907599" y="2415229"/>
        <a:ext cx="1092093" cy="905256"/>
      </dsp:txXfrm>
    </dsp:sp>
    <dsp:sp modelId="{AA15F8A3-5118-4BF9-A51B-EEBFE15F30FE}">
      <dsp:nvSpPr>
        <dsp:cNvPr id="0" name=""/>
        <dsp:cNvSpPr/>
      </dsp:nvSpPr>
      <dsp:spPr>
        <a:xfrm>
          <a:off x="5681285" y="3415125"/>
          <a:ext cx="905256" cy="90525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8000" r="-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E20053-6D8F-4440-B15B-6C7C27FA2824}">
      <dsp:nvSpPr>
        <dsp:cNvPr id="0" name=""/>
        <dsp:cNvSpPr/>
      </dsp:nvSpPr>
      <dsp:spPr>
        <a:xfrm>
          <a:off x="6586541" y="3415125"/>
          <a:ext cx="147901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a:t>Consumers, Educational Institutions, and General Interests</a:t>
          </a:r>
        </a:p>
      </dsp:txBody>
      <dsp:txXfrm>
        <a:off x="6586541" y="3415125"/>
        <a:ext cx="1479013" cy="905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75BB-B71C-4855-B58F-64E8C64ABC51}">
      <dsp:nvSpPr>
        <dsp:cNvPr id="0" name=""/>
        <dsp:cNvSpPr/>
      </dsp:nvSpPr>
      <dsp:spPr>
        <a:xfrm>
          <a:off x="1543050" y="2091531"/>
          <a:ext cx="1885950" cy="188595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Accepted Everywhere</a:t>
          </a:r>
        </a:p>
      </dsp:txBody>
      <dsp:txXfrm>
        <a:off x="1922210" y="2533306"/>
        <a:ext cx="1127630" cy="969417"/>
      </dsp:txXfrm>
    </dsp:sp>
    <dsp:sp modelId="{E30CF431-08D0-4EB4-9E03-9A65FC6C337A}">
      <dsp:nvSpPr>
        <dsp:cNvPr id="0" name=""/>
        <dsp:cNvSpPr/>
      </dsp:nvSpPr>
      <dsp:spPr>
        <a:xfrm>
          <a:off x="445770" y="1645761"/>
          <a:ext cx="1371600" cy="1371600"/>
        </a:xfrm>
        <a:prstGeom prst="gear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One Test</a:t>
          </a:r>
        </a:p>
      </dsp:txBody>
      <dsp:txXfrm>
        <a:off x="791074" y="1993152"/>
        <a:ext cx="680992" cy="676818"/>
      </dsp:txXfrm>
    </dsp:sp>
    <dsp:sp modelId="{88511843-EC7D-44FB-B5FC-500FB386C93C}">
      <dsp:nvSpPr>
        <dsp:cNvPr id="0" name=""/>
        <dsp:cNvSpPr/>
      </dsp:nvSpPr>
      <dsp:spPr>
        <a:xfrm rot="20700000">
          <a:off x="1214005" y="699497"/>
          <a:ext cx="1343888" cy="1343888"/>
        </a:xfrm>
        <a:prstGeom prst="gear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One Standard</a:t>
          </a:r>
        </a:p>
      </dsp:txBody>
      <dsp:txXfrm rot="-20700000">
        <a:off x="1508760" y="994251"/>
        <a:ext cx="754380" cy="754380"/>
      </dsp:txXfrm>
    </dsp:sp>
    <dsp:sp modelId="{86C841C5-D26A-4C3D-833D-E5241BDEA552}">
      <dsp:nvSpPr>
        <dsp:cNvPr id="0" name=""/>
        <dsp:cNvSpPr/>
      </dsp:nvSpPr>
      <dsp:spPr>
        <a:xfrm>
          <a:off x="1389812" y="1811590"/>
          <a:ext cx="2414016" cy="2414016"/>
        </a:xfrm>
        <a:prstGeom prst="circularArrow">
          <a:avLst>
            <a:gd name="adj1" fmla="val 4687"/>
            <a:gd name="adj2" fmla="val 299029"/>
            <a:gd name="adj3" fmla="val 2494759"/>
            <a:gd name="adj4" fmla="val 15908186"/>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26DB3-D78E-49AB-9180-260D9CD6255C}">
      <dsp:nvSpPr>
        <dsp:cNvPr id="0" name=""/>
        <dsp:cNvSpPr/>
      </dsp:nvSpPr>
      <dsp:spPr>
        <a:xfrm>
          <a:off x="202862" y="1345562"/>
          <a:ext cx="1753933" cy="1753933"/>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C21C75-84AE-461C-B162-C958277D1EE5}">
      <dsp:nvSpPr>
        <dsp:cNvPr id="0" name=""/>
        <dsp:cNvSpPr/>
      </dsp:nvSpPr>
      <dsp:spPr>
        <a:xfrm>
          <a:off x="903150" y="408419"/>
          <a:ext cx="1891093" cy="1891093"/>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3C9C-77E0-4E35-84E7-4C741C32C572}">
      <dsp:nvSpPr>
        <dsp:cNvPr id="0" name=""/>
        <dsp:cNvSpPr/>
      </dsp:nvSpPr>
      <dsp:spPr>
        <a:xfrm>
          <a:off x="-4951841" y="-686786"/>
          <a:ext cx="5899536" cy="5899536"/>
        </a:xfrm>
        <a:prstGeom prst="blockArc">
          <a:avLst>
            <a:gd name="adj1" fmla="val 18900000"/>
            <a:gd name="adj2" fmla="val 2700000"/>
            <a:gd name="adj3" fmla="val 366"/>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7A5DBF-1E09-4945-B82F-9A4D08CC785F}">
      <dsp:nvSpPr>
        <dsp:cNvPr id="0" name=""/>
        <dsp:cNvSpPr/>
      </dsp:nvSpPr>
      <dsp:spPr>
        <a:xfrm>
          <a:off x="307362" y="271414"/>
          <a:ext cx="3139344" cy="39819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governance</a:t>
          </a:r>
        </a:p>
      </dsp:txBody>
      <dsp:txXfrm>
        <a:off x="307362" y="271414"/>
        <a:ext cx="3139344" cy="398190"/>
      </dsp:txXfrm>
    </dsp:sp>
    <dsp:sp modelId="{91C32704-F2D4-4883-9EE6-F8B2030E4120}">
      <dsp:nvSpPr>
        <dsp:cNvPr id="0" name=""/>
        <dsp:cNvSpPr/>
      </dsp:nvSpPr>
      <dsp:spPr>
        <a:xfrm>
          <a:off x="58493" y="221640"/>
          <a:ext cx="497738" cy="49773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B6053-EA62-4748-9F43-F45A2AAF05FD}">
      <dsp:nvSpPr>
        <dsp:cNvPr id="0" name=""/>
        <dsp:cNvSpPr/>
      </dsp:nvSpPr>
      <dsp:spPr>
        <a:xfrm>
          <a:off x="667959" y="869051"/>
          <a:ext cx="2778747" cy="398190"/>
        </a:xfrm>
        <a:prstGeom prst="rect">
          <a:avLst/>
        </a:prstGeom>
        <a:solidFill>
          <a:schemeClr val="accent2">
            <a:shade val="80000"/>
            <a:hueOff val="-80236"/>
            <a:satOff val="1694"/>
            <a:lumOff val="45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administration</a:t>
          </a:r>
        </a:p>
      </dsp:txBody>
      <dsp:txXfrm>
        <a:off x="667959" y="869051"/>
        <a:ext cx="2778747" cy="398190"/>
      </dsp:txXfrm>
    </dsp:sp>
    <dsp:sp modelId="{11581903-9C34-40EE-BD8E-2188814E9D72}">
      <dsp:nvSpPr>
        <dsp:cNvPr id="0" name=""/>
        <dsp:cNvSpPr/>
      </dsp:nvSpPr>
      <dsp:spPr>
        <a:xfrm>
          <a:off x="419090" y="819277"/>
          <a:ext cx="497738" cy="497738"/>
        </a:xfrm>
        <a:prstGeom prst="ellipse">
          <a:avLst/>
        </a:prstGeom>
        <a:solidFill>
          <a:schemeClr val="lt1">
            <a:hueOff val="0"/>
            <a:satOff val="0"/>
            <a:lumOff val="0"/>
            <a:alphaOff val="0"/>
          </a:schemeClr>
        </a:solidFill>
        <a:ln w="12700" cap="flat" cmpd="sng" algn="ctr">
          <a:solidFill>
            <a:schemeClr val="accent2">
              <a:shade val="80000"/>
              <a:hueOff val="-80236"/>
              <a:satOff val="1694"/>
              <a:lumOff val="45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CF45A-B4AB-4056-B1E3-16CA0FF55DFB}">
      <dsp:nvSpPr>
        <dsp:cNvPr id="0" name=""/>
        <dsp:cNvSpPr/>
      </dsp:nvSpPr>
      <dsp:spPr>
        <a:xfrm>
          <a:off x="865565" y="1466249"/>
          <a:ext cx="2581141" cy="398190"/>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management</a:t>
          </a:r>
        </a:p>
      </dsp:txBody>
      <dsp:txXfrm>
        <a:off x="865565" y="1466249"/>
        <a:ext cx="2581141" cy="398190"/>
      </dsp:txXfrm>
    </dsp:sp>
    <dsp:sp modelId="{F198D834-5EB8-466C-A79E-538E7561CD82}">
      <dsp:nvSpPr>
        <dsp:cNvPr id="0" name=""/>
        <dsp:cNvSpPr/>
      </dsp:nvSpPr>
      <dsp:spPr>
        <a:xfrm>
          <a:off x="616696" y="1416475"/>
          <a:ext cx="497738" cy="497738"/>
        </a:xfrm>
        <a:prstGeom prst="ellipse">
          <a:avLst/>
        </a:prstGeom>
        <a:solidFill>
          <a:schemeClr val="lt1">
            <a:hueOff val="0"/>
            <a:satOff val="0"/>
            <a:lumOff val="0"/>
            <a:alphaOff val="0"/>
          </a:schemeClr>
        </a:solid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998960-F3D4-43F3-95F9-F1269D0E66E8}">
      <dsp:nvSpPr>
        <dsp:cNvPr id="0" name=""/>
        <dsp:cNvSpPr/>
      </dsp:nvSpPr>
      <dsp:spPr>
        <a:xfrm>
          <a:off x="928658" y="2063886"/>
          <a:ext cx="2518048" cy="398190"/>
        </a:xfrm>
        <a:prstGeom prst="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guidance</a:t>
          </a:r>
        </a:p>
      </dsp:txBody>
      <dsp:txXfrm>
        <a:off x="928658" y="2063886"/>
        <a:ext cx="2518048" cy="398190"/>
      </dsp:txXfrm>
    </dsp:sp>
    <dsp:sp modelId="{907A9137-67C4-4716-BBE2-889ED54FB3DD}">
      <dsp:nvSpPr>
        <dsp:cNvPr id="0" name=""/>
        <dsp:cNvSpPr/>
      </dsp:nvSpPr>
      <dsp:spPr>
        <a:xfrm>
          <a:off x="679789" y="2014112"/>
          <a:ext cx="497738" cy="497738"/>
        </a:xfrm>
        <a:prstGeom prst="ellipse">
          <a:avLst/>
        </a:prstGeom>
        <a:solidFill>
          <a:schemeClr val="lt1">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69F4A-24FA-4808-9F6A-06EEF7362B3E}">
      <dsp:nvSpPr>
        <dsp:cNvPr id="0" name=""/>
        <dsp:cNvSpPr/>
      </dsp:nvSpPr>
      <dsp:spPr>
        <a:xfrm>
          <a:off x="865565" y="2661522"/>
          <a:ext cx="2581141" cy="398190"/>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authority</a:t>
          </a:r>
        </a:p>
      </dsp:txBody>
      <dsp:txXfrm>
        <a:off x="865565" y="2661522"/>
        <a:ext cx="2581141" cy="398190"/>
      </dsp:txXfrm>
    </dsp:sp>
    <dsp:sp modelId="{EDC24595-A460-4B8E-B016-7B9F21FBC176}">
      <dsp:nvSpPr>
        <dsp:cNvPr id="0" name=""/>
        <dsp:cNvSpPr/>
      </dsp:nvSpPr>
      <dsp:spPr>
        <a:xfrm>
          <a:off x="616696" y="2611748"/>
          <a:ext cx="497738" cy="497738"/>
        </a:xfrm>
        <a:prstGeom prst="ellipse">
          <a:avLst/>
        </a:prstGeom>
        <a:solidFill>
          <a:schemeClr val="lt1">
            <a:hueOff val="0"/>
            <a:satOff val="0"/>
            <a:lumOff val="0"/>
            <a:alphaOff val="0"/>
          </a:schemeClr>
        </a:solid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0411F1-F7C0-4190-9382-4093A362921A}">
      <dsp:nvSpPr>
        <dsp:cNvPr id="0" name=""/>
        <dsp:cNvSpPr/>
      </dsp:nvSpPr>
      <dsp:spPr>
        <a:xfrm>
          <a:off x="667959" y="3258721"/>
          <a:ext cx="2778747" cy="398190"/>
        </a:xfrm>
        <a:prstGeom prst="rect">
          <a:avLst/>
        </a:prstGeom>
        <a:solidFill>
          <a:schemeClr val="accent2">
            <a:shade val="80000"/>
            <a:hueOff val="-401179"/>
            <a:satOff val="8472"/>
            <a:lumOff val="22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diplomacy</a:t>
          </a:r>
        </a:p>
      </dsp:txBody>
      <dsp:txXfrm>
        <a:off x="667959" y="3258721"/>
        <a:ext cx="2778747" cy="398190"/>
      </dsp:txXfrm>
    </dsp:sp>
    <dsp:sp modelId="{A5EF7607-F239-480F-AE20-3E0448DC88B0}">
      <dsp:nvSpPr>
        <dsp:cNvPr id="0" name=""/>
        <dsp:cNvSpPr/>
      </dsp:nvSpPr>
      <dsp:spPr>
        <a:xfrm>
          <a:off x="419090" y="3208947"/>
          <a:ext cx="497738" cy="497738"/>
        </a:xfrm>
        <a:prstGeom prst="ellipse">
          <a:avLst/>
        </a:prstGeom>
        <a:solidFill>
          <a:schemeClr val="lt1">
            <a:hueOff val="0"/>
            <a:satOff val="0"/>
            <a:lumOff val="0"/>
            <a:alphaOff val="0"/>
          </a:schemeClr>
        </a:solidFill>
        <a:ln w="12700" cap="flat" cmpd="sng" algn="ctr">
          <a:solidFill>
            <a:schemeClr val="accent2">
              <a:shade val="80000"/>
              <a:hueOff val="-401179"/>
              <a:satOff val="8472"/>
              <a:lumOff val="225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24C33-D5B8-48E1-B555-353310888651}">
      <dsp:nvSpPr>
        <dsp:cNvPr id="0" name=""/>
        <dsp:cNvSpPr/>
      </dsp:nvSpPr>
      <dsp:spPr>
        <a:xfrm>
          <a:off x="307362" y="3856357"/>
          <a:ext cx="3139344" cy="398190"/>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a:t>influence</a:t>
          </a:r>
        </a:p>
      </dsp:txBody>
      <dsp:txXfrm>
        <a:off x="307362" y="3856357"/>
        <a:ext cx="3139344" cy="398190"/>
      </dsp:txXfrm>
    </dsp:sp>
    <dsp:sp modelId="{CDCEC6B6-AD92-4399-B5EE-292444A91483}">
      <dsp:nvSpPr>
        <dsp:cNvPr id="0" name=""/>
        <dsp:cNvSpPr/>
      </dsp:nvSpPr>
      <dsp:spPr>
        <a:xfrm>
          <a:off x="58493" y="3806583"/>
          <a:ext cx="497738" cy="497738"/>
        </a:xfrm>
        <a:prstGeom prst="ellipse">
          <a:avLst/>
        </a:prstGeom>
        <a:solidFill>
          <a:schemeClr val="lt1">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9E12D-D3E0-4C3F-ACB1-B6120EDD6279}">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DC42A-05A5-4034-AB4C-EF41EFF1AA9B}">
      <dsp:nvSpPr>
        <dsp:cNvPr id="0" name=""/>
        <dsp:cNvSpPr/>
      </dsp:nvSpPr>
      <dsp:spPr>
        <a:xfrm>
          <a:off x="0" y="0"/>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International</a:t>
          </a:r>
          <a:endParaRPr lang="en-US" sz="2000" kern="1200" dirty="0"/>
        </a:p>
      </dsp:txBody>
      <dsp:txXfrm>
        <a:off x="0" y="0"/>
        <a:ext cx="1645920" cy="2262981"/>
      </dsp:txXfrm>
    </dsp:sp>
    <dsp:sp modelId="{05C89504-0297-4658-81BB-B3C62D29E5EB}">
      <dsp:nvSpPr>
        <dsp:cNvPr id="0" name=""/>
        <dsp:cNvSpPr/>
      </dsp:nvSpPr>
      <dsp:spPr>
        <a:xfrm>
          <a:off x="1769364" y="5259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1"/>
            </a:rPr>
            <a:t>IEC – International Electrotechnical Commission</a:t>
          </a:r>
          <a:endParaRPr lang="en-US" sz="2600" kern="1200" dirty="0">
            <a:latin typeface="Trebuchet MS" panose="020B0603020202020204" pitchFamily="34" charset="0"/>
          </a:endParaRPr>
        </a:p>
      </dsp:txBody>
      <dsp:txXfrm>
        <a:off x="1769364" y="52596"/>
        <a:ext cx="6460236" cy="1051932"/>
      </dsp:txXfrm>
    </dsp:sp>
    <dsp:sp modelId="{D4E39FA2-E32D-4920-92D6-0793391E4583}">
      <dsp:nvSpPr>
        <dsp:cNvPr id="0" name=""/>
        <dsp:cNvSpPr/>
      </dsp:nvSpPr>
      <dsp:spPr>
        <a:xfrm>
          <a:off x="1645920" y="1104529"/>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F154D1-0244-436B-B20C-C4D6A928F9F2}">
      <dsp:nvSpPr>
        <dsp:cNvPr id="0" name=""/>
        <dsp:cNvSpPr/>
      </dsp:nvSpPr>
      <dsp:spPr>
        <a:xfrm>
          <a:off x="1769364" y="115712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2"/>
            </a:rPr>
            <a:t>ISO – International Organization for Standardization</a:t>
          </a:r>
          <a:endParaRPr lang="en-US" sz="2600" kern="1200" dirty="0">
            <a:latin typeface="Trebuchet MS" panose="020B0603020202020204" pitchFamily="34" charset="0"/>
          </a:endParaRPr>
        </a:p>
      </dsp:txBody>
      <dsp:txXfrm>
        <a:off x="1769364" y="1157126"/>
        <a:ext cx="6460236" cy="1051932"/>
      </dsp:txXfrm>
    </dsp:sp>
    <dsp:sp modelId="{21105892-2437-4D61-B8CA-BDE022F7F07D}">
      <dsp:nvSpPr>
        <dsp:cNvPr id="0" name=""/>
        <dsp:cNvSpPr/>
      </dsp:nvSpPr>
      <dsp:spPr>
        <a:xfrm>
          <a:off x="1645920" y="2209058"/>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C69D7-9625-4EB7-A370-78C8BAC81019}">
      <dsp:nvSpPr>
        <dsp:cNvPr id="0" name=""/>
        <dsp:cNvSpPr/>
      </dsp:nvSpPr>
      <dsp:spPr>
        <a:xfrm>
          <a:off x="0" y="2262981"/>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7DF04-DB2D-4EDF-8028-2AF6195F6959}">
      <dsp:nvSpPr>
        <dsp:cNvPr id="0" name=""/>
        <dsp:cNvSpPr/>
      </dsp:nvSpPr>
      <dsp:spPr>
        <a:xfrm>
          <a:off x="0" y="2262981"/>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a:latin typeface="Trebuchet MS" panose="020B0603020202020204" pitchFamily="34" charset="0"/>
            </a:rPr>
            <a:t>United States</a:t>
          </a:r>
        </a:p>
      </dsp:txBody>
      <dsp:txXfrm>
        <a:off x="0" y="2262981"/>
        <a:ext cx="1645920" cy="2262981"/>
      </dsp:txXfrm>
    </dsp:sp>
    <dsp:sp modelId="{E3E47F40-F233-4FCA-BE75-EDD21367FF6C}">
      <dsp:nvSpPr>
        <dsp:cNvPr id="0" name=""/>
        <dsp:cNvSpPr/>
      </dsp:nvSpPr>
      <dsp:spPr>
        <a:xfrm>
          <a:off x="1769364" y="2315578"/>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3"/>
            </a:rPr>
            <a:t>USNC – United States National Committee </a:t>
          </a:r>
          <a:br>
            <a:rPr lang="en-US" sz="2600" kern="1200" dirty="0">
              <a:latin typeface="Trebuchet MS" panose="020B0603020202020204" pitchFamily="34" charset="0"/>
              <a:hlinkClick xmlns:r="http://schemas.openxmlformats.org/officeDocument/2006/relationships" r:id="rId3"/>
            </a:rPr>
          </a:br>
          <a:r>
            <a:rPr lang="en-US" sz="2600" kern="1200" dirty="0">
              <a:latin typeface="Trebuchet MS" panose="020B0603020202020204" pitchFamily="34" charset="0"/>
              <a:hlinkClick xmlns:r="http://schemas.openxmlformats.org/officeDocument/2006/relationships" r:id="rId3"/>
            </a:rPr>
            <a:t>of the IEC </a:t>
          </a:r>
          <a:endParaRPr lang="en-US" sz="2600" kern="1200" dirty="0">
            <a:latin typeface="Trebuchet MS" panose="020B0603020202020204" pitchFamily="34" charset="0"/>
          </a:endParaRPr>
        </a:p>
      </dsp:txBody>
      <dsp:txXfrm>
        <a:off x="1769364" y="2315578"/>
        <a:ext cx="6460236" cy="1051932"/>
      </dsp:txXfrm>
    </dsp:sp>
    <dsp:sp modelId="{2EC9F151-8CFB-42FC-AEAE-18841084AA81}">
      <dsp:nvSpPr>
        <dsp:cNvPr id="0" name=""/>
        <dsp:cNvSpPr/>
      </dsp:nvSpPr>
      <dsp:spPr>
        <a:xfrm>
          <a:off x="1645920" y="3367510"/>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1B7A10-9523-46E2-96B1-9405A4DFF8C3}">
      <dsp:nvSpPr>
        <dsp:cNvPr id="0" name=""/>
        <dsp:cNvSpPr/>
      </dsp:nvSpPr>
      <dsp:spPr>
        <a:xfrm>
          <a:off x="1769364" y="3420107"/>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a:latin typeface="Trebuchet MS" panose="020B0603020202020204" pitchFamily="34" charset="0"/>
              <a:hlinkClick xmlns:r="http://schemas.openxmlformats.org/officeDocument/2006/relationships" r:id="rId4"/>
            </a:rPr>
            <a:t>ANSI – American National Standards Institute</a:t>
          </a:r>
          <a:endParaRPr lang="en-US" sz="2600" kern="1200" dirty="0">
            <a:latin typeface="Trebuchet MS" panose="020B0603020202020204" pitchFamily="34" charset="0"/>
          </a:endParaRPr>
        </a:p>
      </dsp:txBody>
      <dsp:txXfrm>
        <a:off x="1769364" y="3420107"/>
        <a:ext cx="6460236" cy="1051932"/>
      </dsp:txXfrm>
    </dsp:sp>
    <dsp:sp modelId="{3ACC09DD-5023-49AC-AB36-0D2106459BC6}">
      <dsp:nvSpPr>
        <dsp:cNvPr id="0" name=""/>
        <dsp:cNvSpPr/>
      </dsp:nvSpPr>
      <dsp:spPr>
        <a:xfrm>
          <a:off x="1645920" y="4472040"/>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C1A5D-3654-4E36-BB5A-D59BFF17DA85}">
      <dsp:nvSpPr>
        <dsp:cNvPr id="0" name=""/>
        <dsp:cNvSpPr/>
      </dsp:nvSpPr>
      <dsp:spPr>
        <a:xfrm>
          <a:off x="0" y="0"/>
          <a:ext cx="8229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E80F7-7DD2-472B-B20F-53F919326380}">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a:t>Regional</a:t>
          </a:r>
        </a:p>
      </dsp:txBody>
      <dsp:txXfrm>
        <a:off x="0" y="0"/>
        <a:ext cx="1645920" cy="4525963"/>
      </dsp:txXfrm>
    </dsp:sp>
    <dsp:sp modelId="{1967AF4E-7710-41F8-A0C9-A253F0565D32}">
      <dsp:nvSpPr>
        <dsp:cNvPr id="0" name=""/>
        <dsp:cNvSpPr/>
      </dsp:nvSpPr>
      <dsp:spPr>
        <a:xfrm>
          <a:off x="1769364" y="3055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1"/>
            </a:rPr>
            <a:t>CANENA - Council for Harmonization of Electrotechnical Standards of the Nations of the Americas</a:t>
          </a:r>
          <a:endParaRPr lang="en-US" sz="1700" kern="1200" dirty="0"/>
        </a:p>
      </dsp:txBody>
      <dsp:txXfrm>
        <a:off x="1769364" y="30552"/>
        <a:ext cx="6460236" cy="611049"/>
      </dsp:txXfrm>
    </dsp:sp>
    <dsp:sp modelId="{ABCE6808-81D2-4B97-9108-AE64E677DA2E}">
      <dsp:nvSpPr>
        <dsp:cNvPr id="0" name=""/>
        <dsp:cNvSpPr/>
      </dsp:nvSpPr>
      <dsp:spPr>
        <a:xfrm>
          <a:off x="1645920" y="641601"/>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DAE5A0-8D76-4D59-8543-08B72C65C6FA}">
      <dsp:nvSpPr>
        <dsp:cNvPr id="0" name=""/>
        <dsp:cNvSpPr/>
      </dsp:nvSpPr>
      <dsp:spPr>
        <a:xfrm>
          <a:off x="1769364" y="672154"/>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2"/>
            </a:rPr>
            <a:t>COPANT - Pan American Standards Commission </a:t>
          </a:r>
          <a:endParaRPr lang="en-US" sz="1700" kern="1200" dirty="0"/>
        </a:p>
      </dsp:txBody>
      <dsp:txXfrm>
        <a:off x="1769364" y="672154"/>
        <a:ext cx="6460236" cy="611049"/>
      </dsp:txXfrm>
    </dsp:sp>
    <dsp:sp modelId="{6A9DE456-1FFE-4F4E-99E6-457367DD2B6C}">
      <dsp:nvSpPr>
        <dsp:cNvPr id="0" name=""/>
        <dsp:cNvSpPr/>
      </dsp:nvSpPr>
      <dsp:spPr>
        <a:xfrm>
          <a:off x="1645920" y="1283203"/>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0039D2-B2AD-45D7-8706-3E67C9467AA0}">
      <dsp:nvSpPr>
        <dsp:cNvPr id="0" name=""/>
        <dsp:cNvSpPr/>
      </dsp:nvSpPr>
      <dsp:spPr>
        <a:xfrm>
          <a:off x="1769364" y="1313755"/>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3"/>
            </a:rPr>
            <a:t>FINCA - Forum of IEC National Committees of the Americas  </a:t>
          </a:r>
          <a:endParaRPr lang="en-US" sz="1700" kern="1200" dirty="0"/>
        </a:p>
      </dsp:txBody>
      <dsp:txXfrm>
        <a:off x="1769364" y="1313755"/>
        <a:ext cx="6460236" cy="611049"/>
      </dsp:txXfrm>
    </dsp:sp>
    <dsp:sp modelId="{CD8B99DF-D43B-46B3-A007-74EB6B63935F}">
      <dsp:nvSpPr>
        <dsp:cNvPr id="0" name=""/>
        <dsp:cNvSpPr/>
      </dsp:nvSpPr>
      <dsp:spPr>
        <a:xfrm>
          <a:off x="1645920" y="1924804"/>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7325C9-17A5-4466-BF17-7B94210EF5CB}">
      <dsp:nvSpPr>
        <dsp:cNvPr id="0" name=""/>
        <dsp:cNvSpPr/>
      </dsp:nvSpPr>
      <dsp:spPr>
        <a:xfrm>
          <a:off x="1769364" y="1955357"/>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4"/>
            </a:rPr>
            <a:t>CENELEC - European Committee for Electrotechnical Standardization </a:t>
          </a:r>
          <a:endParaRPr lang="en-US" sz="1700" kern="1200" dirty="0"/>
        </a:p>
      </dsp:txBody>
      <dsp:txXfrm>
        <a:off x="1769364" y="1955357"/>
        <a:ext cx="6460236" cy="611049"/>
      </dsp:txXfrm>
    </dsp:sp>
    <dsp:sp modelId="{405D004F-9F06-4FDF-9776-29EE18CA3441}">
      <dsp:nvSpPr>
        <dsp:cNvPr id="0" name=""/>
        <dsp:cNvSpPr/>
      </dsp:nvSpPr>
      <dsp:spPr>
        <a:xfrm>
          <a:off x="1645920" y="2566406"/>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6E96F9-BE19-4B87-B389-BDA7081D5BBD}">
      <dsp:nvSpPr>
        <dsp:cNvPr id="0" name=""/>
        <dsp:cNvSpPr/>
      </dsp:nvSpPr>
      <dsp:spPr>
        <a:xfrm>
          <a:off x="1769364" y="2596959"/>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5"/>
            </a:rPr>
            <a:t>ETSI - European Telecommunications Standards Institute</a:t>
          </a:r>
          <a:endParaRPr lang="en-US" sz="1700" kern="1200" dirty="0"/>
        </a:p>
      </dsp:txBody>
      <dsp:txXfrm>
        <a:off x="1769364" y="2596959"/>
        <a:ext cx="6460236" cy="611049"/>
      </dsp:txXfrm>
    </dsp:sp>
    <dsp:sp modelId="{6A2687C1-08C1-4853-8843-1A7054088942}">
      <dsp:nvSpPr>
        <dsp:cNvPr id="0" name=""/>
        <dsp:cNvSpPr/>
      </dsp:nvSpPr>
      <dsp:spPr>
        <a:xfrm>
          <a:off x="1645920" y="3208008"/>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934AB0-0467-4E95-A964-B58A147AB7A6}">
      <dsp:nvSpPr>
        <dsp:cNvPr id="0" name=""/>
        <dsp:cNvSpPr/>
      </dsp:nvSpPr>
      <dsp:spPr>
        <a:xfrm>
          <a:off x="1769364" y="3238560"/>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6"/>
            </a:rPr>
            <a:t>PASC - Pacific Area Standards Congress</a:t>
          </a:r>
          <a:endParaRPr lang="en-US" sz="1700" kern="1200" dirty="0"/>
        </a:p>
      </dsp:txBody>
      <dsp:txXfrm>
        <a:off x="1769364" y="3238560"/>
        <a:ext cx="6460236" cy="611049"/>
      </dsp:txXfrm>
    </dsp:sp>
    <dsp:sp modelId="{A868EEFC-F839-4DFF-85FC-8B6C1BA6E0D9}">
      <dsp:nvSpPr>
        <dsp:cNvPr id="0" name=""/>
        <dsp:cNvSpPr/>
      </dsp:nvSpPr>
      <dsp:spPr>
        <a:xfrm>
          <a:off x="1645920" y="3849609"/>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772D75-945F-45F8-8751-E0DD82E324B5}">
      <dsp:nvSpPr>
        <dsp:cNvPr id="0" name=""/>
        <dsp:cNvSpPr/>
      </dsp:nvSpPr>
      <dsp:spPr>
        <a:xfrm>
          <a:off x="1769364" y="388016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hlinkClick xmlns:r="http://schemas.openxmlformats.org/officeDocument/2006/relationships" r:id="rId7"/>
            </a:rPr>
            <a:t>APCF - </a:t>
          </a:r>
          <a:r>
            <a:rPr lang="en-US" sz="1700" kern="1200" dirty="0" smtClean="0">
              <a:hlinkClick xmlns:r="http://schemas.openxmlformats.org/officeDocument/2006/relationships" r:id="rId7"/>
            </a:rPr>
            <a:t>Asia-Pacific Cooperation Forum</a:t>
          </a:r>
          <a:endParaRPr lang="en-US" sz="1700" kern="1200" dirty="0"/>
        </a:p>
      </dsp:txBody>
      <dsp:txXfrm>
        <a:off x="1769364" y="3880162"/>
        <a:ext cx="6460236" cy="611049"/>
      </dsp:txXfrm>
    </dsp:sp>
    <dsp:sp modelId="{F4E6656D-E33B-4B6F-A751-08725C6D36B7}">
      <dsp:nvSpPr>
        <dsp:cNvPr id="0" name=""/>
        <dsp:cNvSpPr/>
      </dsp:nvSpPr>
      <dsp:spPr>
        <a:xfrm>
          <a:off x="1645920" y="4491211"/>
          <a:ext cx="6583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10BE4-1E8B-4DD9-B431-21F5127497DC}" type="datetimeFigureOut">
              <a:rPr lang="en-US" smtClean="0"/>
              <a:t>8/12/2021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0A0A93-E638-4BF5-9FE8-8B1007696F8E}" type="slidenum">
              <a:rPr lang="en-US" smtClean="0"/>
              <a:t>‹#›</a:t>
            </a:fld>
            <a:endParaRPr lang="en-US"/>
          </a:p>
        </p:txBody>
      </p:sp>
    </p:spTree>
    <p:extLst>
      <p:ext uri="{BB962C8B-B14F-4D97-AF65-F5344CB8AC3E}">
        <p14:creationId xmlns:p14="http://schemas.microsoft.com/office/powerpoint/2010/main" val="212079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8</a:t>
            </a:fld>
            <a:endParaRPr lang="en-US" altLang="en-US" dirty="0"/>
          </a:p>
        </p:txBody>
      </p:sp>
    </p:spTree>
    <p:extLst>
      <p:ext uri="{BB962C8B-B14F-4D97-AF65-F5344CB8AC3E}">
        <p14:creationId xmlns:p14="http://schemas.microsoft.com/office/powerpoint/2010/main" val="3759346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in Geneva with offices</a:t>
            </a:r>
            <a:r>
              <a:rPr lang="en-US" baseline="0" dirty="0" smtClean="0"/>
              <a:t> all over the world.</a:t>
            </a:r>
            <a:endParaRPr lang="en-US" dirty="0"/>
          </a:p>
        </p:txBody>
      </p:sp>
      <p:sp>
        <p:nvSpPr>
          <p:cNvPr id="4" name="Slide Number Placeholder 3"/>
          <p:cNvSpPr>
            <a:spLocks noGrp="1"/>
          </p:cNvSpPr>
          <p:nvPr>
            <p:ph type="sldNum" sz="quarter" idx="10"/>
          </p:nvPr>
        </p:nvSpPr>
        <p:spPr/>
        <p:txBody>
          <a:bodyPr/>
          <a:lstStyle/>
          <a:p>
            <a:fld id="{CD0A0A93-E638-4BF5-9FE8-8B1007696F8E}" type="slidenum">
              <a:rPr lang="en-US" smtClean="0"/>
              <a:t>14</a:t>
            </a:fld>
            <a:endParaRPr lang="en-US"/>
          </a:p>
        </p:txBody>
      </p:sp>
    </p:spTree>
    <p:extLst>
      <p:ext uri="{BB962C8B-B14F-4D97-AF65-F5344CB8AC3E}">
        <p14:creationId xmlns:p14="http://schemas.microsoft.com/office/powerpoint/2010/main" val="18225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20</a:t>
            </a:fld>
            <a:endParaRPr lang="en-US" altLang="en-US" dirty="0"/>
          </a:p>
        </p:txBody>
      </p:sp>
    </p:spTree>
    <p:extLst>
      <p:ext uri="{BB962C8B-B14F-4D97-AF65-F5344CB8AC3E}">
        <p14:creationId xmlns:p14="http://schemas.microsoft.com/office/powerpoint/2010/main" val="156994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27</a:t>
            </a:fld>
            <a:endParaRPr lang="en-US" altLang="en-US" dirty="0"/>
          </a:p>
        </p:txBody>
      </p:sp>
    </p:spTree>
    <p:extLst>
      <p:ext uri="{BB962C8B-B14F-4D97-AF65-F5344CB8AC3E}">
        <p14:creationId xmlns:p14="http://schemas.microsoft.com/office/powerpoint/2010/main" val="2448029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6427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0272"/>
            <a:ext cx="7772400" cy="838110"/>
          </a:xfrm>
        </p:spPr>
        <p:txBody>
          <a:bodyPr anchor="t" anchorCtr="0">
            <a:no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685800" y="2838381"/>
            <a:ext cx="7772400" cy="4126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23653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358" y="387768"/>
            <a:ext cx="7661188" cy="601526"/>
          </a:xfrm>
        </p:spPr>
        <p:txBody>
          <a:bodyPr/>
          <a:lstStyle/>
          <a:p>
            <a:r>
              <a:rPr lang="en-US"/>
              <a:t>Click to edit Master title style</a:t>
            </a:r>
            <a:endParaRPr lang="en-US" dirty="0"/>
          </a:p>
        </p:txBody>
      </p:sp>
      <p:sp>
        <p:nvSpPr>
          <p:cNvPr id="3" name="Content Placeholder 2"/>
          <p:cNvSpPr>
            <a:spLocks noGrp="1"/>
          </p:cNvSpPr>
          <p:nvPr>
            <p:ph idx="1"/>
          </p:nvPr>
        </p:nvSpPr>
        <p:spPr>
          <a:xfrm>
            <a:off x="774358" y="1149532"/>
            <a:ext cx="7661188" cy="4870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8"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9"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945636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121"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3"/>
          </p:nvPr>
        </p:nvSpPr>
        <p:spPr>
          <a:xfrm>
            <a:off x="4545639" y="1184367"/>
            <a:ext cx="3889907" cy="48864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3"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4"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425317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10"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1"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3325420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9"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
        <p:nvSpPr>
          <p:cNvPr id="10" name="Slide Number Placeholder 5"/>
          <p:cNvSpPr txBox="1">
            <a:spLocks/>
          </p:cNvSpPr>
          <p:nvPr userDrawn="1"/>
        </p:nvSpPr>
        <p:spPr>
          <a:xfrm>
            <a:off x="7381102" y="6463445"/>
            <a:ext cx="650789"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bg1"/>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b="1" dirty="0">
                <a:latin typeface="+mn-lt"/>
              </a:rPr>
              <a:t>©2020</a:t>
            </a:r>
          </a:p>
        </p:txBody>
      </p:sp>
    </p:spTree>
    <p:extLst>
      <p:ext uri="{BB962C8B-B14F-4D97-AF65-F5344CB8AC3E}">
        <p14:creationId xmlns:p14="http://schemas.microsoft.com/office/powerpoint/2010/main" val="2090150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85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1725106" y="2629714"/>
            <a:ext cx="5693788" cy="1150434"/>
          </a:xfrm>
        </p:spPr>
        <p:txBody>
          <a:bodyPr>
            <a:noAutofit/>
          </a:bodyPr>
          <a:lstStyle>
            <a:lvl1pPr algn="ctr">
              <a:defRPr sz="4800" b="1"/>
            </a:lvl1pPr>
          </a:lstStyle>
          <a:p>
            <a:r>
              <a:rPr lang="en-US"/>
              <a:t>Click to edit Master title style</a:t>
            </a:r>
            <a:endParaRPr lang="en-US" dirty="0"/>
          </a:p>
        </p:txBody>
      </p:sp>
    </p:spTree>
    <p:extLst>
      <p:ext uri="{BB962C8B-B14F-4D97-AF65-F5344CB8AC3E}">
        <p14:creationId xmlns:p14="http://schemas.microsoft.com/office/powerpoint/2010/main" val="76334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491" y="1209856"/>
            <a:ext cx="6714309" cy="601526"/>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471262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120" y="339000"/>
            <a:ext cx="7669426" cy="6015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120" y="1149532"/>
            <a:ext cx="7669426" cy="487067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40204" y="6463445"/>
            <a:ext cx="5940898" cy="365125"/>
          </a:xfrm>
          <a:prstGeom prst="rect">
            <a:avLst/>
          </a:prstGeom>
        </p:spPr>
        <p:txBody>
          <a:bodyPr vert="horz" lIns="91440" tIns="45720" rIns="91440" bIns="45720" rtlCol="0" anchor="ctr"/>
          <a:lstStyle>
            <a:lvl1pPr algn="l">
              <a:defRPr sz="1200" b="1">
                <a:solidFill>
                  <a:schemeClr val="bg1"/>
                </a:solidFill>
                <a:latin typeface="+mn-lt"/>
                <a:ea typeface="Roboto Medium" panose="02000000000000000000" pitchFamily="2" charset="0"/>
              </a:defRPr>
            </a:lvl1pPr>
          </a:lstStyle>
          <a:p>
            <a:endParaRPr lang="en-US" dirty="0"/>
          </a:p>
        </p:txBody>
      </p:sp>
      <p:sp>
        <p:nvSpPr>
          <p:cNvPr id="6" name="Slide Number Placeholder 5"/>
          <p:cNvSpPr>
            <a:spLocks noGrp="1"/>
          </p:cNvSpPr>
          <p:nvPr>
            <p:ph type="sldNum" sz="quarter" idx="4"/>
          </p:nvPr>
        </p:nvSpPr>
        <p:spPr>
          <a:xfrm>
            <a:off x="8062123" y="6463445"/>
            <a:ext cx="461559" cy="365125"/>
          </a:xfrm>
          <a:prstGeom prst="rect">
            <a:avLst/>
          </a:prstGeom>
        </p:spPr>
        <p:txBody>
          <a:bodyPr vert="horz" lIns="91440" tIns="45720" rIns="91440" bIns="45720" rtlCol="0" anchor="ctr"/>
          <a:lstStyle>
            <a:lvl1pPr algn="r">
              <a:defRPr sz="1200" b="1">
                <a:solidFill>
                  <a:schemeClr val="bg1"/>
                </a:solidFill>
                <a:latin typeface="+mn-lt"/>
                <a:ea typeface="Roboto Medium" panose="02000000000000000000" pitchFamily="2" charset="0"/>
              </a:defRPr>
            </a:lvl1pPr>
          </a:lstStyle>
          <a:p>
            <a:fld id="{54A79FDF-0332-472F-850D-1D030698853D}" type="slidenum">
              <a:rPr lang="en-US" smtClean="0"/>
              <a:pPr/>
              <a:t>‹#›</a:t>
            </a:fld>
            <a:endParaRPr lang="en-US" dirty="0"/>
          </a:p>
        </p:txBody>
      </p:sp>
    </p:spTree>
    <p:extLst>
      <p:ext uri="{BB962C8B-B14F-4D97-AF65-F5344CB8AC3E}">
        <p14:creationId xmlns:p14="http://schemas.microsoft.com/office/powerpoint/2010/main" val="883645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71" r:id="rId6"/>
    <p:sldLayoutId id="2147483670" r:id="rId7"/>
    <p:sldLayoutId id="2147483669" r:id="rId8"/>
  </p:sldLayoutIdLst>
  <p:hf hdr="0" ftr="0"/>
  <p:txStyles>
    <p:title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p:titleStyle>
    <p:bodyStyle>
      <a:lvl1pPr marL="228600" indent="-228600" algn="l" defTabSz="914400" rtl="0" eaLnBrk="1" latinLnBrk="0" hangingPunct="1">
        <a:lnSpc>
          <a:spcPct val="100000"/>
        </a:lnSpc>
        <a:spcBef>
          <a:spcPts val="1000"/>
        </a:spcBef>
        <a:buClr>
          <a:srgbClr val="0075BF"/>
        </a:buClr>
        <a:buSzPct val="80000"/>
        <a:buFont typeface="Wingdings" panose="05000000000000000000" pitchFamily="2" charset="2"/>
        <a:buChar char="§"/>
        <a:defRPr sz="2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2pPr>
      <a:lvl3pPr marL="1428750" indent="-514350" algn="l" defTabSz="914400" rtl="0" eaLnBrk="1" latinLnBrk="0" hangingPunct="1">
        <a:lnSpc>
          <a:spcPct val="100000"/>
        </a:lnSpc>
        <a:spcBef>
          <a:spcPts val="500"/>
        </a:spcBef>
        <a:buSzPct val="70000"/>
        <a:buFont typeface="+mj-lt"/>
        <a:buAutoNum type="romanLcPeriod"/>
        <a:defRPr sz="20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Light" panose="020F0302020204030204" pitchFamily="34" charset="0"/>
          <a:ea typeface="Roboto Light" panose="02000000000000000000" pitchFamily="2" charset="0"/>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nsi.org/" TargetMode="External"/><Relationship Id="rId2" Type="http://schemas.openxmlformats.org/officeDocument/2006/relationships/hyperlink" Target="https://www.ansi.org/standards_activities/iec_programs/overview"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snc@ansi.org" TargetMode="External"/><Relationship Id="rId2" Type="http://schemas.openxmlformats.org/officeDocument/2006/relationships/hyperlink" Target="https://www.ansi.org/usnc-iec/programs-activities/toolbox" TargetMode="External"/><Relationship Id="rId1" Type="http://schemas.openxmlformats.org/officeDocument/2006/relationships/slideLayout" Target="../slideLayouts/slideLayout2.xml"/><Relationship Id="rId4" Type="http://schemas.openxmlformats.org/officeDocument/2006/relationships/hyperlink" Target="https://www.ansi.org/usnc-iec/programs-activities/education-train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8" Type="http://schemas.openxmlformats.org/officeDocument/2006/relationships/hyperlink" Target="mailto:dnegron@ansi.org" TargetMode="External"/><Relationship Id="rId3" Type="http://schemas.openxmlformats.org/officeDocument/2006/relationships/hyperlink" Target="mailto:jtretler@ansi.org" TargetMode="External"/><Relationship Id="rId7" Type="http://schemas.openxmlformats.org/officeDocument/2006/relationships/hyperlink" Target="mailto:mpahl@ansi.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anuszewski@ansi.org" TargetMode="External"/><Relationship Id="rId5" Type="http://schemas.openxmlformats.org/officeDocument/2006/relationships/hyperlink" Target="mailto:agladstein@ansi.org" TargetMode="External"/><Relationship Id="rId4" Type="http://schemas.openxmlformats.org/officeDocument/2006/relationships/hyperlink" Target="mailto:tzertuche@ansi.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s://www.iec.ch/members_experts/refdocs/iec/isoiecdir2%7Bed9.0%7Den.pdf" TargetMode="External"/><Relationship Id="rId7" Type="http://schemas.openxmlformats.org/officeDocument/2006/relationships/hyperlink" Target="https://share.ansi.org/Shared%20Documents/Standards%20Activities/International%20Standardization/IEC/USNC%20Tool%20Box/USNC%20TAG%20Model%20Operating%20Procedures%202019.pdf" TargetMode="External"/><Relationship Id="rId2" Type="http://schemas.openxmlformats.org/officeDocument/2006/relationships/hyperlink" Target="https://www.iec.ch/members_experts/refdocs/iec/isoiecdir1%7Bed17.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STATUTES-2018_1.pdf" TargetMode="External"/><Relationship Id="rId5" Type="http://schemas.openxmlformats.org/officeDocument/2006/relationships/hyperlink" Target="http://www.iec.ch/members_experts/refdocs/iec/stat_2001-2018e.pdf" TargetMode="External"/><Relationship Id="rId10" Type="http://schemas.openxmlformats.org/officeDocument/2006/relationships/hyperlink" Target="https://www.iec.ch/members_experts/refdocs/policy/Diversity_statement.pdf" TargetMode="External"/><Relationship Id="rId4" Type="http://schemas.openxmlformats.org/officeDocument/2006/relationships/hyperlink" Target="https://www.iec.ch/members_experts/refdocs/iec/isoiecdir1-consolidatedIECsup%7Bed17.0%7Den.pdf" TargetMode="External"/><Relationship Id="rId9" Type="http://schemas.openxmlformats.org/officeDocument/2006/relationships/hyperlink" Target="https://www.iecapc.jp/F/IEC_Code_of_Conduct.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06570"/>
            <a:ext cx="7772400" cy="838110"/>
          </a:xfrm>
        </p:spPr>
        <p:txBody>
          <a:bodyPr/>
          <a:lstStyle/>
          <a:p>
            <a:r>
              <a:rPr lang="en-US" dirty="0"/>
              <a:t>Module I</a:t>
            </a:r>
          </a:p>
        </p:txBody>
      </p:sp>
      <p:sp>
        <p:nvSpPr>
          <p:cNvPr id="3" name="Subtitle 2"/>
          <p:cNvSpPr>
            <a:spLocks noGrp="1"/>
          </p:cNvSpPr>
          <p:nvPr>
            <p:ph type="subTitle" idx="1"/>
          </p:nvPr>
        </p:nvSpPr>
        <p:spPr>
          <a:xfrm>
            <a:off x="685800" y="2566969"/>
            <a:ext cx="7772400" cy="412614"/>
          </a:xfrm>
        </p:spPr>
        <p:txBody>
          <a:bodyPr>
            <a:normAutofit fontScale="92500" lnSpcReduction="10000"/>
          </a:bodyPr>
          <a:lstStyle/>
          <a:p>
            <a:r>
              <a:rPr lang="en-US" dirty="0"/>
              <a:t>International Standardization</a:t>
            </a:r>
          </a:p>
        </p:txBody>
      </p:sp>
      <p:sp>
        <p:nvSpPr>
          <p:cNvPr id="5" name="TextBox 4"/>
          <p:cNvSpPr txBox="1"/>
          <p:nvPr/>
        </p:nvSpPr>
        <p:spPr>
          <a:xfrm>
            <a:off x="685800" y="2926800"/>
            <a:ext cx="7772400" cy="430887"/>
          </a:xfrm>
          <a:prstGeom prst="rect">
            <a:avLst/>
          </a:prstGeom>
          <a:noFill/>
        </p:spPr>
        <p:txBody>
          <a:bodyPr wrap="square" rtlCol="0">
            <a:spAutoFit/>
          </a:bodyPr>
          <a:lstStyle/>
          <a:p>
            <a:pPr algn="ctr">
              <a:spcAft>
                <a:spcPts val="600"/>
              </a:spcAft>
            </a:pPr>
            <a:r>
              <a:rPr lang="en-US" sz="2200" dirty="0">
                <a:solidFill>
                  <a:schemeClr val="bg2">
                    <a:lumMod val="25000"/>
                  </a:schemeClr>
                </a:solidFill>
                <a:latin typeface="+mj-lt"/>
                <a:ea typeface="Roboto Light" panose="02000000000000000000" pitchFamily="2" charset="0"/>
              </a:rPr>
              <a:t>Introduction and Overview</a:t>
            </a:r>
          </a:p>
        </p:txBody>
      </p:sp>
      <p:pic>
        <p:nvPicPr>
          <p:cNvPr id="6" name="Content Placeholder 1"/>
          <p:cNvPicPr>
            <a:picLocks noChangeAspect="1"/>
          </p:cNvPicPr>
          <p:nvPr/>
        </p:nvPicPr>
        <p:blipFill rotWithShape="1">
          <a:blip r:embed="rId2">
            <a:extLst>
              <a:ext uri="{28A0092B-C50C-407E-A947-70E740481C1C}">
                <a14:useLocalDpi xmlns:a14="http://schemas.microsoft.com/office/drawing/2010/main" val="0"/>
              </a:ext>
            </a:extLst>
          </a:blip>
          <a:srcRect l="1" r="2121" b="4401"/>
          <a:stretch/>
        </p:blipFill>
        <p:spPr>
          <a:xfrm>
            <a:off x="616316" y="5194114"/>
            <a:ext cx="1578244" cy="1148934"/>
          </a:xfrm>
          <a:prstGeom prst="rect">
            <a:avLst/>
          </a:prstGeom>
        </p:spPr>
      </p:pic>
    </p:spTree>
    <p:extLst>
      <p:ext uri="{BB962C8B-B14F-4D97-AF65-F5344CB8AC3E}">
        <p14:creationId xmlns:p14="http://schemas.microsoft.com/office/powerpoint/2010/main" val="6936510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out this Site - Dr. Scott A. Saund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5660" y="4231341"/>
            <a:ext cx="2479943" cy="1859957"/>
          </a:xfrm>
          <a:prstGeom prst="rect">
            <a:avLst/>
          </a:prstGeom>
        </p:spPr>
      </p:pic>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p:txBody>
          <a:bodyPr/>
          <a:lstStyle/>
          <a:p>
            <a:r>
              <a:rPr lang="en-US" sz="1800" dirty="0"/>
              <a:t>In accordance with the World Trade Organization’s Technical Barriers</a:t>
            </a:r>
            <a:br>
              <a:rPr lang="en-US" sz="1800" dirty="0"/>
            </a:br>
            <a:r>
              <a:rPr lang="en-US" sz="1800" dirty="0"/>
              <a:t> to Trade Agreement, International Standards are:</a:t>
            </a:r>
          </a:p>
          <a:p>
            <a:pPr lvl="1"/>
            <a:r>
              <a:rPr lang="en-US" sz="1600" dirty="0"/>
              <a:t>developed within procedures intended to ensure global consensus</a:t>
            </a:r>
          </a:p>
          <a:p>
            <a:pPr lvl="1"/>
            <a:r>
              <a:rPr lang="en-US" sz="1600" dirty="0"/>
              <a:t>developed and applied on a voluntary basis, but are increasingly adopted or referenced by governmental bodies</a:t>
            </a:r>
          </a:p>
          <a:p>
            <a:r>
              <a:rPr lang="en-US" sz="1800" dirty="0"/>
              <a:t>These standards shall be globally relevant and not “give preference to characteristics or requirements of specific countries or regions when different needs or interests exist in other countries or regions.”</a:t>
            </a:r>
          </a:p>
          <a:p>
            <a:r>
              <a:rPr lang="en-US" sz="1800" dirty="0"/>
              <a:t>The World Trade Organization (WTO) fosters international trade based on, among others, conformity assessment practices that balance regulated public protection and heightened industrial competition.</a:t>
            </a:r>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2943024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Q: Why should one participate in the </a:t>
            </a:r>
            <a:br>
              <a:rPr lang="en-US" sz="2400" dirty="0"/>
            </a:br>
            <a:r>
              <a:rPr lang="en-US" sz="2400" dirty="0"/>
              <a:t>development of international standards?</a:t>
            </a:r>
          </a:p>
        </p:txBody>
      </p:sp>
      <p:sp>
        <p:nvSpPr>
          <p:cNvPr id="3" name="Content Placeholder 2"/>
          <p:cNvSpPr>
            <a:spLocks noGrp="1"/>
          </p:cNvSpPr>
          <p:nvPr>
            <p:ph idx="1"/>
          </p:nvPr>
        </p:nvSpPr>
        <p:spPr>
          <a:xfrm>
            <a:off x="457200" y="1600200"/>
            <a:ext cx="6172200" cy="4525963"/>
          </a:xfrm>
        </p:spPr>
        <p:txBody>
          <a:bodyPr/>
          <a:lstStyle/>
          <a:p>
            <a:r>
              <a:rPr lang="en-US" sz="2000" dirty="0"/>
              <a:t>To facilitate the adoption of globally-accepted standards that will promote interoperability and commercial acceptance across the electrotechnical industry</a:t>
            </a:r>
          </a:p>
          <a:p>
            <a:r>
              <a:rPr lang="en-US" sz="2000" dirty="0"/>
              <a:t>To gain access to international markets; promote the protection of consumers by improving safety and health standards in the electrotechnical industry; safeguard the environment</a:t>
            </a:r>
          </a:p>
          <a:p>
            <a:r>
              <a:rPr lang="en-US" sz="2000" dirty="0"/>
              <a:t>To anticipate emerging standards and their impact on technology and global markets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11</a:t>
            </a:fld>
            <a:endParaRPr lang="en-US" altLang="en-US" dirty="0"/>
          </a:p>
        </p:txBody>
      </p:sp>
      <p:pic>
        <p:nvPicPr>
          <p:cNvPr id="5" name="Picture 4" descr="Kostenlose Illustration: Warum, Was, Frage, Frag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52600"/>
            <a:ext cx="5844746" cy="3896497"/>
          </a:xfrm>
          <a:prstGeom prst="rect">
            <a:avLst/>
          </a:prstGeom>
        </p:spPr>
      </p:pic>
    </p:spTree>
    <p:extLst>
      <p:ext uri="{BB962C8B-B14F-4D97-AF65-F5344CB8AC3E}">
        <p14:creationId xmlns:p14="http://schemas.microsoft.com/office/powerpoint/2010/main" val="314194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Q: Why should one participate in the </a:t>
            </a:r>
            <a:br>
              <a:rPr lang="en-US" sz="2400" dirty="0"/>
            </a:br>
            <a:r>
              <a:rPr lang="en-US" sz="2400" dirty="0"/>
              <a:t>development of international standards? (cont)</a:t>
            </a:r>
          </a:p>
        </p:txBody>
      </p:sp>
      <p:sp>
        <p:nvSpPr>
          <p:cNvPr id="3" name="Content Placeholder 2"/>
          <p:cNvSpPr>
            <a:spLocks noGrp="1"/>
          </p:cNvSpPr>
          <p:nvPr>
            <p:ph idx="1"/>
          </p:nvPr>
        </p:nvSpPr>
        <p:spPr>
          <a:xfrm>
            <a:off x="2819400" y="1600200"/>
            <a:ext cx="5867400" cy="4525963"/>
          </a:xfrm>
        </p:spPr>
        <p:txBody>
          <a:bodyPr/>
          <a:lstStyle/>
          <a:p>
            <a:r>
              <a:rPr lang="en-US" sz="2000" dirty="0"/>
              <a:t>Standards are strategic business tools </a:t>
            </a:r>
            <a:br>
              <a:rPr lang="en-US" sz="2000" dirty="0"/>
            </a:br>
            <a:r>
              <a:rPr lang="en-US" sz="2000" dirty="0"/>
              <a:t>which help develop new global markets for electrical and electro-technology-related products and services.</a:t>
            </a:r>
          </a:p>
          <a:p>
            <a:r>
              <a:rPr lang="en-US" sz="2000" dirty="0"/>
              <a:t>U.S. participation helps ensure international market access to U.S. technology and helps to eliminate non-tariff trade barriers.</a:t>
            </a:r>
          </a:p>
          <a:p>
            <a:r>
              <a:rPr lang="en-US" sz="2000" dirty="0"/>
              <a:t>International standards are frequently adopted as, or used as the basis for, national and regional electrotechnical standards.</a:t>
            </a:r>
          </a:p>
          <a:p>
            <a:r>
              <a:rPr lang="en-US" sz="2000" dirty="0"/>
              <a:t>Participation keeps one on the cutting edge of current technology and market trends.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12</a:t>
            </a:fld>
            <a:endParaRPr lang="en-US" altLang="en-US" dirty="0"/>
          </a:p>
        </p:txBody>
      </p:sp>
      <p:pic>
        <p:nvPicPr>
          <p:cNvPr id="6" name="Picture 5" descr="Datei:&lt;strong&gt;Thumbs up&lt;/strong&gt; font awesome.svg – Wikinews, die frei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0"/>
            <a:ext cx="2087563" cy="2087563"/>
          </a:xfrm>
          <a:prstGeom prst="rect">
            <a:avLst/>
          </a:prstGeom>
        </p:spPr>
      </p:pic>
    </p:spTree>
    <p:extLst>
      <p:ext uri="{BB962C8B-B14F-4D97-AF65-F5344CB8AC3E}">
        <p14:creationId xmlns:p14="http://schemas.microsoft.com/office/powerpoint/2010/main" val="245790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Three</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13</a:t>
            </a:fld>
            <a:endParaRPr lang="en-US" altLang="en-US" dirty="0"/>
          </a:p>
        </p:txBody>
      </p:sp>
      <p:pic>
        <p:nvPicPr>
          <p:cNvPr id="7" name="Content Placeholder 6"/>
          <p:cNvPicPr>
            <a:picLocks noGrp="1" noChangeAspect="1"/>
          </p:cNvPicPr>
          <p:nvPr>
            <p:ph idx="1"/>
          </p:nvPr>
        </p:nvPicPr>
        <p:blipFill>
          <a:blip r:embed="rId2"/>
          <a:stretch>
            <a:fillRect/>
          </a:stretch>
        </p:blipFill>
        <p:spPr>
          <a:xfrm>
            <a:off x="477789" y="1779366"/>
            <a:ext cx="4400550" cy="3209925"/>
          </a:xfrm>
          <a:prstGeom prst="rect">
            <a:avLst/>
          </a:prstGeom>
        </p:spPr>
      </p:pic>
      <p:pic>
        <p:nvPicPr>
          <p:cNvPr id="6" name="Picture 5"/>
          <p:cNvPicPr>
            <a:picLocks noChangeAspect="1"/>
          </p:cNvPicPr>
          <p:nvPr/>
        </p:nvPicPr>
        <p:blipFill>
          <a:blip r:embed="rId3"/>
          <a:stretch>
            <a:fillRect/>
          </a:stretch>
        </p:blipFill>
        <p:spPr>
          <a:xfrm>
            <a:off x="5113732" y="1674590"/>
            <a:ext cx="3409950" cy="3419475"/>
          </a:xfrm>
          <a:prstGeom prst="rect">
            <a:avLst/>
          </a:prstGeom>
        </p:spPr>
      </p:pic>
    </p:spTree>
    <p:extLst>
      <p:ext uri="{BB962C8B-B14F-4D97-AF65-F5344CB8AC3E}">
        <p14:creationId xmlns:p14="http://schemas.microsoft.com/office/powerpoint/2010/main" val="991707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Electrotechnical </a:t>
            </a:r>
            <a:br>
              <a:rPr lang="en-US" dirty="0"/>
            </a:br>
            <a:r>
              <a:rPr lang="en-US" dirty="0"/>
              <a:t>Commission</a:t>
            </a:r>
          </a:p>
        </p:txBody>
      </p:sp>
      <p:sp>
        <p:nvSpPr>
          <p:cNvPr id="3" name="Content Placeholder 2"/>
          <p:cNvSpPr>
            <a:spLocks noGrp="1"/>
          </p:cNvSpPr>
          <p:nvPr>
            <p:ph idx="1"/>
          </p:nvPr>
        </p:nvSpPr>
        <p:spPr>
          <a:xfrm>
            <a:off x="774358" y="1432529"/>
            <a:ext cx="7661188" cy="4587679"/>
          </a:xfrm>
        </p:spPr>
        <p:txBody>
          <a:bodyPr/>
          <a:lstStyle/>
          <a:p>
            <a:r>
              <a:rPr lang="en-US" sz="2000" dirty="0"/>
              <a:t>The International Electrotechnical Commission (IEC), </a:t>
            </a:r>
            <a:br>
              <a:rPr lang="en-US" sz="2000" dirty="0"/>
            </a:br>
            <a:r>
              <a:rPr lang="en-US" sz="2000" dirty="0"/>
              <a:t>based in Geneva, Switzerland, is a global non-</a:t>
            </a:r>
            <a:br>
              <a:rPr lang="en-US" sz="2000" dirty="0"/>
            </a:br>
            <a:r>
              <a:rPr lang="en-US" sz="2000" dirty="0"/>
              <a:t>governmental organization that prepares and publishes international standards for all electrical, electronic and related technologies.</a:t>
            </a:r>
          </a:p>
          <a:p>
            <a:endParaRPr lang="en-US" sz="2000" dirty="0"/>
          </a:p>
          <a:p>
            <a:r>
              <a:rPr lang="en-US" sz="2000" dirty="0"/>
              <a:t>Through its members, which are known as “National Committees”, the IEC promotes international cooperation on all questions of electrotechnical standardization and related matters, including the assessment of conformity to standards.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14</a:t>
            </a:fld>
            <a:endParaRPr lang="en-US" altLang="en-US" dirty="0"/>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33323" y="419140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22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Organization for </a:t>
            </a:r>
            <a:br>
              <a:rPr lang="en-US" dirty="0"/>
            </a:br>
            <a:r>
              <a:rPr lang="en-US" dirty="0"/>
              <a:t>Standardization</a:t>
            </a:r>
          </a:p>
        </p:txBody>
      </p:sp>
      <p:sp>
        <p:nvSpPr>
          <p:cNvPr id="3" name="Content Placeholder 2"/>
          <p:cNvSpPr>
            <a:spLocks noGrp="1"/>
          </p:cNvSpPr>
          <p:nvPr>
            <p:ph idx="1"/>
          </p:nvPr>
        </p:nvSpPr>
        <p:spPr>
          <a:xfrm>
            <a:off x="774358" y="1430480"/>
            <a:ext cx="7661188" cy="4589729"/>
          </a:xfrm>
        </p:spPr>
        <p:txBody>
          <a:bodyPr/>
          <a:lstStyle/>
          <a:p>
            <a:r>
              <a:rPr lang="en-US" sz="2000" dirty="0"/>
              <a:t>The IEC’s sister organization, ISO, is a non-</a:t>
            </a:r>
            <a:br>
              <a:rPr lang="en-US" sz="2000" dirty="0"/>
            </a:br>
            <a:r>
              <a:rPr lang="en-US" sz="2000" dirty="0"/>
              <a:t>governmental organization and network of the national standards bodies of countries, one member per country, with a Central Secretariat in Geneva, Switzerland, that coordinates the system.</a:t>
            </a:r>
          </a:p>
          <a:p>
            <a:endParaRPr lang="en-US" sz="2000" dirty="0"/>
          </a:p>
          <a:p>
            <a:r>
              <a:rPr lang="en-US" sz="2000" dirty="0"/>
              <a:t>ISO acts as a bridging organization in which a consensus can be reached on standards and conformity assessment solutions that meet both the requirements of business and the broader needs of society, such as the needs of stakeholder groups like consumers and users.</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15</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9950" y="4581303"/>
            <a:ext cx="1795595" cy="1587947"/>
          </a:xfrm>
          <a:prstGeom prst="rect">
            <a:avLst/>
          </a:prstGeom>
          <a:solidFill>
            <a:schemeClr val="bg1"/>
          </a:solidFill>
        </p:spPr>
      </p:pic>
    </p:spTree>
    <p:extLst>
      <p:ext uri="{BB962C8B-B14F-4D97-AF65-F5344CB8AC3E}">
        <p14:creationId xmlns:p14="http://schemas.microsoft.com/office/powerpoint/2010/main" val="176680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a:t>
            </a:r>
            <a:br>
              <a:rPr lang="en-US" dirty="0"/>
            </a:br>
            <a:r>
              <a:rPr lang="en-US" dirty="0"/>
              <a:t>Telecommunications Union</a:t>
            </a:r>
          </a:p>
        </p:txBody>
      </p:sp>
      <p:sp>
        <p:nvSpPr>
          <p:cNvPr id="3" name="Content Placeholder 2"/>
          <p:cNvSpPr>
            <a:spLocks noGrp="1"/>
          </p:cNvSpPr>
          <p:nvPr>
            <p:ph idx="1"/>
          </p:nvPr>
        </p:nvSpPr>
        <p:spPr>
          <a:xfrm>
            <a:off x="774358" y="1420389"/>
            <a:ext cx="7661188" cy="4599820"/>
          </a:xfrm>
        </p:spPr>
        <p:txBody>
          <a:bodyPr/>
          <a:lstStyle/>
          <a:p>
            <a:r>
              <a:rPr lang="en-US" sz="2000" dirty="0"/>
              <a:t>ITU is a world-wide organization which brings </a:t>
            </a:r>
            <a:br>
              <a:rPr lang="en-US" sz="2000" dirty="0"/>
            </a:br>
            <a:r>
              <a:rPr lang="en-US" sz="2000" dirty="0"/>
              <a:t>governments and industry together to coordinate the establishment and operation of global telecommunication networks and services.</a:t>
            </a:r>
          </a:p>
          <a:p>
            <a:r>
              <a:rPr lang="en-US" sz="2000" dirty="0"/>
              <a:t>ITU is responsible for standardization, coordination and development of international telecommunications including radio communications, as well as the harmonization of national policies. </a:t>
            </a:r>
          </a:p>
          <a:p>
            <a:r>
              <a:rPr lang="en-US" sz="2000" dirty="0"/>
              <a:t>The ITU differs from ISO and IEC in that it was founded on the principle of cooperation between governments and the private sector. </a:t>
            </a:r>
          </a:p>
          <a:p>
            <a:endParaRPr lang="en-US" sz="20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16</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08632" y="4067026"/>
            <a:ext cx="1753491" cy="1965324"/>
          </a:xfrm>
          <a:prstGeom prst="rect">
            <a:avLst/>
          </a:prstGeom>
          <a:solidFill>
            <a:schemeClr val="bg1"/>
          </a:solidFill>
        </p:spPr>
      </p:pic>
    </p:spTree>
    <p:extLst>
      <p:ext uri="{BB962C8B-B14F-4D97-AF65-F5344CB8AC3E}">
        <p14:creationId xmlns:p14="http://schemas.microsoft.com/office/powerpoint/2010/main" val="3956215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Guiding Principles of </a:t>
            </a:r>
            <a:br>
              <a:rPr lang="en-US" dirty="0"/>
            </a:br>
            <a:r>
              <a:rPr lang="en-US" dirty="0"/>
              <a:t>International Standards</a:t>
            </a:r>
          </a:p>
        </p:txBody>
      </p:sp>
      <p:sp>
        <p:nvSpPr>
          <p:cNvPr id="3" name="Content Placeholder 2"/>
          <p:cNvSpPr>
            <a:spLocks noGrp="1"/>
          </p:cNvSpPr>
          <p:nvPr>
            <p:ph idx="1"/>
          </p:nvPr>
        </p:nvSpPr>
        <p:spPr>
          <a:xfrm>
            <a:off x="457200" y="1600201"/>
            <a:ext cx="8229600" cy="2209800"/>
          </a:xfrm>
        </p:spPr>
        <p:txBody>
          <a:bodyPr>
            <a:normAutofit lnSpcReduction="10000"/>
          </a:bodyPr>
          <a:lstStyle/>
          <a:p>
            <a:r>
              <a:rPr lang="en-US" dirty="0"/>
              <a:t>International standards should meet societal and market needs and should not be developed to act as barriers to trade</a:t>
            </a:r>
          </a:p>
          <a:p>
            <a:r>
              <a:rPr lang="en-US" dirty="0"/>
              <a:t>ISO and IEC follow globally accepted principles of standards development: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17</a:t>
            </a:fld>
            <a:endParaRPr lang="en-US" altLang="en-US" dirty="0"/>
          </a:p>
        </p:txBody>
      </p:sp>
      <p:sp>
        <p:nvSpPr>
          <p:cNvPr id="5" name="Content Placeholder 2"/>
          <p:cNvSpPr txBox="1">
            <a:spLocks/>
          </p:cNvSpPr>
          <p:nvPr/>
        </p:nvSpPr>
        <p:spPr bwMode="auto">
          <a:xfrm>
            <a:off x="457200" y="3810001"/>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a:t>Transparency</a:t>
            </a:r>
          </a:p>
          <a:p>
            <a:pPr lvl="1"/>
            <a:r>
              <a:rPr lang="en-US" kern="0" dirty="0"/>
              <a:t>Openness</a:t>
            </a:r>
          </a:p>
          <a:p>
            <a:pPr lvl="1"/>
            <a:r>
              <a:rPr lang="en-US" kern="0" dirty="0"/>
              <a:t>Impartiality</a:t>
            </a:r>
          </a:p>
          <a:p>
            <a:pPr lvl="1"/>
            <a:r>
              <a:rPr lang="en-US" kern="0" dirty="0"/>
              <a:t>Effectiveness and relevance</a:t>
            </a:r>
          </a:p>
          <a:p>
            <a:pPr lvl="1"/>
            <a:r>
              <a:rPr lang="en-US" kern="0" dirty="0"/>
              <a:t>Consensus</a:t>
            </a:r>
          </a:p>
          <a:p>
            <a:pPr lvl="1"/>
            <a:r>
              <a:rPr lang="en-US" kern="0" dirty="0"/>
              <a:t>Performance-Based</a:t>
            </a:r>
          </a:p>
          <a:p>
            <a:pPr lvl="1"/>
            <a:r>
              <a:rPr lang="en-US" kern="0" dirty="0"/>
              <a:t>Coherence</a:t>
            </a:r>
          </a:p>
          <a:p>
            <a:pPr lvl="1"/>
            <a:r>
              <a:rPr lang="en-US" kern="0" dirty="0"/>
              <a:t>Due Process</a:t>
            </a:r>
          </a:p>
          <a:p>
            <a:pPr lvl="1"/>
            <a:r>
              <a:rPr lang="en-US" kern="0" dirty="0"/>
              <a:t>Technical Assistance</a:t>
            </a:r>
          </a:p>
        </p:txBody>
      </p:sp>
    </p:spTree>
    <p:extLst>
      <p:ext uri="{BB962C8B-B14F-4D97-AF65-F5344CB8AC3E}">
        <p14:creationId xmlns:p14="http://schemas.microsoft.com/office/powerpoint/2010/main" val="382956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Committees </a:t>
            </a:r>
            <a:br>
              <a:rPr lang="en-US" dirty="0"/>
            </a:br>
            <a:r>
              <a:rPr lang="en-US" dirty="0"/>
              <a:t>Participating in the IEC</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18</a:t>
            </a:fld>
            <a:endParaRPr lang="en-US" altLang="en-US" dirty="0"/>
          </a:p>
        </p:txBody>
      </p:sp>
      <p:pic>
        <p:nvPicPr>
          <p:cNvPr id="25" name="Content Placeholder 5" descr="Clipart - &lt;strong&gt;world&lt;/strong&gt; map"/>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6818" y="1600200"/>
            <a:ext cx="8210363" cy="4525963"/>
          </a:xfrm>
        </p:spPr>
      </p:pic>
      <p:sp>
        <p:nvSpPr>
          <p:cNvPr id="26" name="Oval 25"/>
          <p:cNvSpPr/>
          <p:nvPr/>
        </p:nvSpPr>
        <p:spPr>
          <a:xfrm>
            <a:off x="1707285" y="2970101"/>
            <a:ext cx="1254229" cy="909921"/>
          </a:xfrm>
          <a:prstGeom prst="ellipse">
            <a:avLst/>
          </a:prstGeom>
          <a:solidFill>
            <a:schemeClr val="accent2">
              <a:lumMod val="20000"/>
              <a:lumOff val="80000"/>
              <a:alpha val="7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b="1" dirty="0"/>
              <a:t>U.S. National Committee</a:t>
            </a:r>
            <a:br>
              <a:rPr lang="en-US" sz="1050" b="1" dirty="0"/>
            </a:br>
            <a:r>
              <a:rPr lang="en-US" sz="1050" b="1" dirty="0"/>
              <a:t>(USNC)</a:t>
            </a:r>
          </a:p>
        </p:txBody>
      </p:sp>
      <p:sp>
        <p:nvSpPr>
          <p:cNvPr id="27" name="Oval 26"/>
          <p:cNvSpPr/>
          <p:nvPr/>
        </p:nvSpPr>
        <p:spPr>
          <a:xfrm>
            <a:off x="3915723" y="3030493"/>
            <a:ext cx="939114" cy="566350"/>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France</a:t>
            </a:r>
            <a:br>
              <a:rPr lang="en-US" sz="900" dirty="0"/>
            </a:br>
            <a:r>
              <a:rPr lang="en-US" sz="900" dirty="0"/>
              <a:t>(AFNOR /UTE)</a:t>
            </a:r>
          </a:p>
        </p:txBody>
      </p:sp>
      <p:sp>
        <p:nvSpPr>
          <p:cNvPr id="28" name="Oval 27"/>
          <p:cNvSpPr/>
          <p:nvPr/>
        </p:nvSpPr>
        <p:spPr>
          <a:xfrm>
            <a:off x="4571999" y="2590801"/>
            <a:ext cx="955590"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Germany</a:t>
            </a:r>
          </a:p>
          <a:p>
            <a:pPr algn="ctr"/>
            <a:r>
              <a:rPr lang="en-US" sz="900" dirty="0"/>
              <a:t>(DIN/VDE)</a:t>
            </a:r>
          </a:p>
        </p:txBody>
      </p:sp>
      <p:sp>
        <p:nvSpPr>
          <p:cNvPr id="29" name="Oval 28"/>
          <p:cNvSpPr/>
          <p:nvPr/>
        </p:nvSpPr>
        <p:spPr>
          <a:xfrm>
            <a:off x="3608172" y="2421924"/>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UK</a:t>
            </a:r>
          </a:p>
          <a:p>
            <a:pPr algn="ctr"/>
            <a:r>
              <a:rPr lang="en-US" sz="900" dirty="0"/>
              <a:t>(BSI)</a:t>
            </a:r>
          </a:p>
        </p:txBody>
      </p:sp>
      <p:sp>
        <p:nvSpPr>
          <p:cNvPr id="30" name="Oval 29"/>
          <p:cNvSpPr/>
          <p:nvPr/>
        </p:nvSpPr>
        <p:spPr>
          <a:xfrm>
            <a:off x="2831064" y="4376349"/>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Brazil</a:t>
            </a:r>
          </a:p>
          <a:p>
            <a:pPr algn="ctr"/>
            <a:r>
              <a:rPr lang="en-US" sz="900" dirty="0"/>
              <a:t>(COBEI)</a:t>
            </a:r>
          </a:p>
        </p:txBody>
      </p:sp>
      <p:sp>
        <p:nvSpPr>
          <p:cNvPr id="31" name="Oval 30"/>
          <p:cNvSpPr/>
          <p:nvPr/>
        </p:nvSpPr>
        <p:spPr>
          <a:xfrm>
            <a:off x="1816443" y="2378012"/>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Canada</a:t>
            </a:r>
          </a:p>
          <a:p>
            <a:pPr algn="ctr"/>
            <a:r>
              <a:rPr lang="en-US" sz="900" dirty="0"/>
              <a:t>(SCC)</a:t>
            </a:r>
          </a:p>
        </p:txBody>
      </p:sp>
      <p:sp>
        <p:nvSpPr>
          <p:cNvPr id="32" name="Oval 31"/>
          <p:cNvSpPr/>
          <p:nvPr/>
        </p:nvSpPr>
        <p:spPr>
          <a:xfrm>
            <a:off x="6289588" y="3313668"/>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China</a:t>
            </a:r>
          </a:p>
          <a:p>
            <a:pPr algn="ctr"/>
            <a:r>
              <a:rPr lang="en-US" sz="900" dirty="0"/>
              <a:t>(SAC)</a:t>
            </a:r>
          </a:p>
        </p:txBody>
      </p:sp>
      <p:sp>
        <p:nvSpPr>
          <p:cNvPr id="33" name="Oval 32"/>
          <p:cNvSpPr/>
          <p:nvPr/>
        </p:nvSpPr>
        <p:spPr>
          <a:xfrm>
            <a:off x="7094830" y="3157151"/>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Japan</a:t>
            </a:r>
          </a:p>
          <a:p>
            <a:pPr algn="ctr"/>
            <a:r>
              <a:rPr lang="en-US" sz="900" dirty="0"/>
              <a:t>(JISC)</a:t>
            </a:r>
          </a:p>
        </p:txBody>
      </p:sp>
      <p:sp>
        <p:nvSpPr>
          <p:cNvPr id="34" name="Oval 33"/>
          <p:cNvSpPr/>
          <p:nvPr/>
        </p:nvSpPr>
        <p:spPr>
          <a:xfrm>
            <a:off x="6919092" y="4752865"/>
            <a:ext cx="952846" cy="502875"/>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a:t>Australia</a:t>
            </a:r>
          </a:p>
          <a:p>
            <a:pPr algn="ctr"/>
            <a:r>
              <a:rPr lang="en-US" sz="900" dirty="0"/>
              <a:t>(SAA)</a:t>
            </a:r>
          </a:p>
        </p:txBody>
      </p:sp>
    </p:spTree>
    <p:extLst>
      <p:ext uri="{BB962C8B-B14F-4D97-AF65-F5344CB8AC3E}">
        <p14:creationId xmlns:p14="http://schemas.microsoft.com/office/powerpoint/2010/main" val="392011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Committee of the IEC</a:t>
            </a:r>
          </a:p>
        </p:txBody>
      </p:sp>
      <p:sp>
        <p:nvSpPr>
          <p:cNvPr id="3" name="Content Placeholder 2"/>
          <p:cNvSpPr>
            <a:spLocks noGrp="1"/>
          </p:cNvSpPr>
          <p:nvPr>
            <p:ph idx="1"/>
          </p:nvPr>
        </p:nvSpPr>
        <p:spPr>
          <a:xfrm>
            <a:off x="457200" y="1600200"/>
            <a:ext cx="8077200" cy="4525963"/>
          </a:xfrm>
        </p:spPr>
        <p:txBody>
          <a:bodyPr/>
          <a:lstStyle/>
          <a:p>
            <a:r>
              <a:rPr lang="en-US" dirty="0"/>
              <a:t>The </a:t>
            </a:r>
            <a:r>
              <a:rPr lang="en-US" b="1" dirty="0"/>
              <a:t>U.S. National Committee of the </a:t>
            </a:r>
            <a:br>
              <a:rPr lang="en-US" b="1" dirty="0"/>
            </a:br>
            <a:r>
              <a:rPr lang="en-US" b="1" dirty="0"/>
              <a:t>International </a:t>
            </a:r>
            <a:r>
              <a:rPr lang="en-US" b="1" dirty="0" err="1"/>
              <a:t>Electrotechnical</a:t>
            </a:r>
            <a:r>
              <a:rPr lang="en-US" b="1" dirty="0"/>
              <a:t> Commission   </a:t>
            </a:r>
            <a:r>
              <a:rPr lang="en-US" dirty="0"/>
              <a:t> (</a:t>
            </a:r>
            <a:r>
              <a:rPr lang="en-US" dirty="0">
                <a:hlinkClick r:id="rId2"/>
              </a:rPr>
              <a:t>USNC/IEC</a:t>
            </a:r>
            <a:r>
              <a:rPr lang="en-US" dirty="0"/>
              <a:t>) is a committee of the American </a:t>
            </a:r>
            <a:br>
              <a:rPr lang="en-US" dirty="0"/>
            </a:br>
            <a:r>
              <a:rPr lang="en-US" dirty="0"/>
              <a:t>National Standards Institute (</a:t>
            </a:r>
            <a:r>
              <a:rPr lang="en-US" dirty="0">
                <a:hlinkClick r:id="rId3"/>
              </a:rPr>
              <a:t>ANSI</a:t>
            </a:r>
            <a:r>
              <a:rPr lang="en-US" dirty="0"/>
              <a:t>).</a:t>
            </a:r>
          </a:p>
          <a:p>
            <a:r>
              <a:rPr lang="en-US" dirty="0"/>
              <a:t>The USNC serves as the official U.S. member of the IEC and represents and coordinates the U.S. involvement in electrotechnical bodies associated with the IEC on behalf of ANSI. </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19</a:t>
            </a:fld>
            <a:endParaRPr lang="en-US" altLang="en-US" dirty="0"/>
          </a:p>
        </p:txBody>
      </p:sp>
      <p:pic>
        <p:nvPicPr>
          <p:cNvPr id="5" name="Picture 4" descr="Chibi-Captain &lt;strong&gt;America&lt;/strong&gt;. by hedbonstudios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1082" y="989294"/>
            <a:ext cx="1752600" cy="2379228"/>
          </a:xfrm>
          <a:prstGeom prst="rect">
            <a:avLst/>
          </a:prstGeom>
        </p:spPr>
      </p:pic>
    </p:spTree>
    <p:extLst>
      <p:ext uri="{BB962C8B-B14F-4D97-AF65-F5344CB8AC3E}">
        <p14:creationId xmlns:p14="http://schemas.microsoft.com/office/powerpoint/2010/main" val="332034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 Learning Objectives</a:t>
            </a:r>
          </a:p>
        </p:txBody>
      </p:sp>
      <p:sp>
        <p:nvSpPr>
          <p:cNvPr id="3" name="Content Placeholder 2"/>
          <p:cNvSpPr>
            <a:spLocks noGrp="1"/>
          </p:cNvSpPr>
          <p:nvPr>
            <p:ph idx="1"/>
          </p:nvPr>
        </p:nvSpPr>
        <p:spPr/>
        <p:txBody>
          <a:bodyPr/>
          <a:lstStyle/>
          <a:p>
            <a:r>
              <a:rPr lang="en-US" sz="2400" dirty="0"/>
              <a:t>This module provides a general overview of international standardization, including:</a:t>
            </a:r>
          </a:p>
          <a:p>
            <a:pPr lvl="1"/>
            <a:r>
              <a:rPr lang="en-US" sz="2000" dirty="0"/>
              <a:t>Definition of basic terms and concepts</a:t>
            </a:r>
          </a:p>
          <a:p>
            <a:pPr lvl="1"/>
            <a:r>
              <a:rPr lang="en-US" sz="2000" dirty="0"/>
              <a:t>An overview of the benefits of participation in international standardization</a:t>
            </a:r>
          </a:p>
          <a:p>
            <a:pPr lvl="1"/>
            <a:r>
              <a:rPr lang="en-US" sz="2000" dirty="0"/>
              <a:t>An introduction to the:</a:t>
            </a:r>
          </a:p>
          <a:p>
            <a:pPr lvl="2"/>
            <a:r>
              <a:rPr lang="en-US" sz="2000" dirty="0"/>
              <a:t>Role of the U.S. National Committee of the International Electrotechnical Commission (USNC/IEC)</a:t>
            </a:r>
          </a:p>
          <a:p>
            <a:pPr lvl="2"/>
            <a:r>
              <a:rPr lang="en-US" sz="2000" dirty="0"/>
              <a:t>Key international standards organizations</a:t>
            </a:r>
          </a:p>
          <a:p>
            <a:pPr lvl="2"/>
            <a:r>
              <a:rPr lang="en-US" sz="2000" dirty="0"/>
              <a:t>Key regional standards organizations</a:t>
            </a:r>
          </a:p>
          <a:p>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2760305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Committee of the IEC:</a:t>
            </a:r>
            <a:br>
              <a:rPr lang="en-US" dirty="0"/>
            </a:br>
            <a:r>
              <a:rPr lang="en-US" dirty="0"/>
              <a:t>Guiding Principles</a:t>
            </a:r>
          </a:p>
        </p:txBody>
      </p:sp>
      <p:graphicFrame>
        <p:nvGraphicFramePr>
          <p:cNvPr id="7" name="Content Placeholder 6"/>
          <p:cNvGraphicFramePr>
            <a:graphicFrameLocks noGrp="1"/>
          </p:cNvGraphicFramePr>
          <p:nvPr>
            <p:ph idx="1"/>
          </p:nvPr>
        </p:nvGraphicFramePr>
        <p:xfrm>
          <a:off x="4572000" y="1600200"/>
          <a:ext cx="3505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20</a:t>
            </a:fld>
            <a:endParaRPr lang="en-US" altLang="en-US" dirty="0"/>
          </a:p>
        </p:txBody>
      </p:sp>
      <p:pic>
        <p:nvPicPr>
          <p:cNvPr id="1026" name="Picture 2" descr="Map icon usa design graphic Royalty Free Vector Ima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0607"/>
          <a:stretch/>
        </p:blipFill>
        <p:spPr bwMode="auto">
          <a:xfrm>
            <a:off x="609210" y="2300525"/>
            <a:ext cx="3962790" cy="2851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770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USNC/IEC’s Mission</a:t>
            </a:r>
          </a:p>
        </p:txBody>
      </p:sp>
      <p:sp>
        <p:nvSpPr>
          <p:cNvPr id="3" name="Content Placeholder 2"/>
          <p:cNvSpPr>
            <a:spLocks noGrp="1"/>
          </p:cNvSpPr>
          <p:nvPr>
            <p:ph idx="1"/>
          </p:nvPr>
        </p:nvSpPr>
        <p:spPr>
          <a:xfrm>
            <a:off x="457200" y="1600200"/>
            <a:ext cx="5715000" cy="4525963"/>
          </a:xfrm>
        </p:spPr>
        <p:txBody>
          <a:bodyPr>
            <a:normAutofit/>
          </a:bodyPr>
          <a:lstStyle/>
          <a:p>
            <a:pPr marL="0" indent="0">
              <a:buNone/>
            </a:pPr>
            <a:r>
              <a:rPr lang="en-US" sz="2000" dirty="0"/>
              <a:t>The </a:t>
            </a:r>
            <a:r>
              <a:rPr lang="en-US" sz="2000" b="1" dirty="0"/>
              <a:t>USNC/IEC</a:t>
            </a:r>
            <a:r>
              <a:rPr lang="en-US" sz="2000" dirty="0"/>
              <a:t> mission is to </a:t>
            </a:r>
            <a:r>
              <a:rPr lang="en-US" sz="2100" dirty="0"/>
              <a:t>coordinate the effective participation in the development of IEC standards and conformity assessment systems to facilitate trade and to promote global safety, efficiency, reliability, and interoperability in the fields of all </a:t>
            </a:r>
            <a:r>
              <a:rPr lang="en-US" sz="2100" dirty="0" err="1"/>
              <a:t>electrotechnologies</a:t>
            </a:r>
            <a:r>
              <a:rPr lang="en-US" sz="2100" dirty="0"/>
              <a:t>. Provides a framework for USNC stakeholders to advocate for U.S. interests in international and regional </a:t>
            </a:r>
            <a:r>
              <a:rPr lang="en-US" sz="2100" dirty="0" err="1"/>
              <a:t>electrotechnical</a:t>
            </a:r>
            <a:r>
              <a:rPr lang="en-US" sz="2100" dirty="0"/>
              <a:t>-related matters.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21</a:t>
            </a:fld>
            <a:endParaRPr lang="en-US" altLang="en-US" dirty="0"/>
          </a:p>
        </p:txBody>
      </p:sp>
      <p:pic>
        <p:nvPicPr>
          <p:cNvPr id="6" name="Picture 5" descr="File:Bald &lt;strong&gt;Eagle&lt;/strong&gt; Head 2 (6021915997).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4372" y="989294"/>
            <a:ext cx="1839310" cy="1640538"/>
          </a:xfrm>
          <a:prstGeom prst="rect">
            <a:avLst/>
          </a:prstGeom>
        </p:spPr>
      </p:pic>
      <p:pic>
        <p:nvPicPr>
          <p:cNvPr id="7" name="Picture 6" descr="La importancia de la buena comunicación organizaciona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2332" y="2807112"/>
            <a:ext cx="2557667" cy="2112137"/>
          </a:xfrm>
          <a:prstGeom prst="rect">
            <a:avLst/>
          </a:prstGeom>
        </p:spPr>
      </p:pic>
    </p:spTree>
    <p:extLst>
      <p:ext uri="{BB962C8B-B14F-4D97-AF65-F5344CB8AC3E}">
        <p14:creationId xmlns:p14="http://schemas.microsoft.com/office/powerpoint/2010/main" val="1099898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National Committee of the IEC</a:t>
            </a:r>
          </a:p>
        </p:txBody>
      </p:sp>
      <p:sp>
        <p:nvSpPr>
          <p:cNvPr id="3" name="Content Placeholder 2"/>
          <p:cNvSpPr>
            <a:spLocks noGrp="1"/>
          </p:cNvSpPr>
          <p:nvPr>
            <p:ph idx="1"/>
          </p:nvPr>
        </p:nvSpPr>
        <p:spPr>
          <a:xfrm>
            <a:off x="774358" y="1266092"/>
            <a:ext cx="7912442" cy="4860071"/>
          </a:xfrm>
        </p:spPr>
        <p:txBody>
          <a:bodyPr>
            <a:normAutofit fontScale="92500"/>
          </a:bodyPr>
          <a:lstStyle/>
          <a:p>
            <a:r>
              <a:rPr lang="en-US" dirty="0"/>
              <a:t>Represents the U.S. in the development, promulgation and use of globally-relevant standards for the electro-technical industry </a:t>
            </a:r>
          </a:p>
          <a:p>
            <a:r>
              <a:rPr lang="en-US" dirty="0"/>
              <a:t>Engages in the assessment of conformance to standards such as testing, certification and accreditation</a:t>
            </a:r>
          </a:p>
          <a:p>
            <a:r>
              <a:rPr lang="en-US" dirty="0"/>
              <a:t>Serves as a conduit to the global standards-setting community</a:t>
            </a:r>
          </a:p>
          <a:p>
            <a:r>
              <a:rPr lang="en-US" dirty="0"/>
              <a:t>Is a totally integrated committee of the American National Standards Institute (ANSI) </a:t>
            </a:r>
          </a:p>
          <a:p>
            <a:pPr lvl="1"/>
            <a:r>
              <a:rPr lang="en-US" sz="2800" dirty="0"/>
              <a:t>ANSI provides administrative support to the USNC</a:t>
            </a:r>
          </a:p>
          <a:p>
            <a:endParaRPr lang="en-US" sz="1800" dirty="0"/>
          </a:p>
          <a:p>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22</a:t>
            </a:fld>
            <a:endParaRPr lang="en-US" altLang="en-US" dirty="0"/>
          </a:p>
        </p:txBody>
      </p:sp>
    </p:spTree>
    <p:extLst>
      <p:ext uri="{BB962C8B-B14F-4D97-AF65-F5344CB8AC3E}">
        <p14:creationId xmlns:p14="http://schemas.microsoft.com/office/powerpoint/2010/main" val="335405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USNC/IEC’s Scope of Work</a:t>
            </a:r>
          </a:p>
        </p:txBody>
      </p:sp>
      <p:sp>
        <p:nvSpPr>
          <p:cNvPr id="3" name="Content Placeholder 2"/>
          <p:cNvSpPr>
            <a:spLocks noGrp="1"/>
          </p:cNvSpPr>
          <p:nvPr>
            <p:ph idx="1"/>
          </p:nvPr>
        </p:nvSpPr>
        <p:spPr/>
        <p:txBody>
          <a:bodyPr numCol="2">
            <a:noAutofit/>
          </a:bodyPr>
          <a:lstStyle/>
          <a:p>
            <a:r>
              <a:rPr lang="en-US" b="1" dirty="0"/>
              <a:t>Electrotechnologies</a:t>
            </a:r>
          </a:p>
          <a:p>
            <a:pPr lvl="1"/>
            <a:r>
              <a:rPr lang="en-US" dirty="0"/>
              <a:t>Electronics</a:t>
            </a:r>
          </a:p>
          <a:p>
            <a:pPr lvl="1"/>
            <a:r>
              <a:rPr lang="en-US" dirty="0"/>
              <a:t>Magnetics and electromagnetics</a:t>
            </a:r>
          </a:p>
          <a:p>
            <a:pPr lvl="1"/>
            <a:r>
              <a:rPr lang="en-US" dirty="0"/>
              <a:t>Electroacoustics</a:t>
            </a:r>
          </a:p>
          <a:p>
            <a:pPr lvl="1"/>
            <a:r>
              <a:rPr lang="en-US" dirty="0"/>
              <a:t>Multimedia</a:t>
            </a:r>
          </a:p>
          <a:p>
            <a:pPr lvl="1"/>
            <a:r>
              <a:rPr lang="en-US" dirty="0"/>
              <a:t>Telecommunication</a:t>
            </a:r>
          </a:p>
          <a:p>
            <a:pPr lvl="1"/>
            <a:r>
              <a:rPr lang="en-US" dirty="0"/>
              <a:t>Energy production and distribution</a:t>
            </a:r>
          </a:p>
          <a:p>
            <a:pPr lvl="1"/>
            <a:endParaRPr lang="en-US" dirty="0"/>
          </a:p>
          <a:p>
            <a:endParaRPr lang="en-US" b="1" dirty="0"/>
          </a:p>
          <a:p>
            <a:endParaRPr lang="en-US" b="1" dirty="0"/>
          </a:p>
          <a:p>
            <a:r>
              <a:rPr lang="en-US" b="1" dirty="0"/>
              <a:t>Associated general disciplines</a:t>
            </a:r>
          </a:p>
          <a:p>
            <a:pPr lvl="1"/>
            <a:r>
              <a:rPr lang="en-US" dirty="0" smtClean="0"/>
              <a:t>Safety, security, </a:t>
            </a:r>
            <a:r>
              <a:rPr lang="en-US" dirty="0"/>
              <a:t>and the </a:t>
            </a:r>
            <a:r>
              <a:rPr lang="en-US" dirty="0" smtClean="0"/>
              <a:t>environment</a:t>
            </a:r>
          </a:p>
          <a:p>
            <a:pPr lvl="1"/>
            <a:r>
              <a:rPr lang="en-US" dirty="0"/>
              <a:t>Dependability, design and </a:t>
            </a:r>
            <a:r>
              <a:rPr lang="en-US" dirty="0" smtClean="0"/>
              <a:t>development</a:t>
            </a:r>
          </a:p>
          <a:p>
            <a:pPr lvl="1"/>
            <a:r>
              <a:rPr lang="en-US" dirty="0"/>
              <a:t>Measurement and </a:t>
            </a:r>
            <a:r>
              <a:rPr lang="en-US" dirty="0" smtClean="0"/>
              <a:t>performance</a:t>
            </a:r>
          </a:p>
          <a:p>
            <a:pPr lvl="1"/>
            <a:r>
              <a:rPr lang="en-US" dirty="0" smtClean="0"/>
              <a:t>Terminology </a:t>
            </a:r>
            <a:r>
              <a:rPr lang="en-US" dirty="0"/>
              <a:t>and symbols</a:t>
            </a:r>
          </a:p>
          <a:p>
            <a:pPr lvl="1"/>
            <a:r>
              <a:rPr lang="en-US" dirty="0"/>
              <a:t>Electromagnetic compatibility</a:t>
            </a:r>
          </a:p>
          <a:p>
            <a:pPr lvl="1"/>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23</a:t>
            </a:fld>
            <a:endParaRPr lang="en-US" altLang="en-US" dirty="0"/>
          </a:p>
        </p:txBody>
      </p:sp>
    </p:spTree>
    <p:extLst>
      <p:ext uri="{BB962C8B-B14F-4D97-AF65-F5344CB8AC3E}">
        <p14:creationId xmlns:p14="http://schemas.microsoft.com/office/powerpoint/2010/main" val="1446376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Standards Organizations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24</a:t>
            </a:fld>
            <a:endParaRPr lang="en-US" altLang="en-US" dirty="0"/>
          </a:p>
        </p:txBody>
      </p:sp>
      <p:pic>
        <p:nvPicPr>
          <p:cNvPr id="5" name="Content Placeholder 4" descr="Clipart - Blue &lt;strong&gt;World&lt;/strong&gt; &lt;strong&gt;Map&lt;/strong&g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08670"/>
            <a:ext cx="8229600" cy="4563346"/>
          </a:xfrm>
        </p:spPr>
      </p:pic>
      <p:sp>
        <p:nvSpPr>
          <p:cNvPr id="6" name="Rectangle 3"/>
          <p:cNvSpPr>
            <a:spLocks noChangeArrowheads="1"/>
          </p:cNvSpPr>
          <p:nvPr/>
        </p:nvSpPr>
        <p:spPr bwMode="white">
          <a:xfrm>
            <a:off x="5788322" y="1180279"/>
            <a:ext cx="2099934" cy="585418"/>
          </a:xfrm>
          <a:prstGeom prst="rect">
            <a:avLst/>
          </a:prstGeom>
          <a:ln/>
        </p:spPr>
        <p:style>
          <a:lnRef idx="2">
            <a:schemeClr val="accent4"/>
          </a:lnRef>
          <a:fillRef idx="1">
            <a:schemeClr val="lt1"/>
          </a:fillRef>
          <a:effectRef idx="0">
            <a:schemeClr val="accent4"/>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European Standards</a:t>
            </a:r>
          </a:p>
          <a:p>
            <a:pPr algn="l"/>
            <a:r>
              <a:rPr lang="en-US" altLang="en-US" sz="1600" b="1" dirty="0">
                <a:ln w="0"/>
                <a:solidFill>
                  <a:schemeClr val="tx1"/>
                </a:solidFill>
                <a:latin typeface="Trebuchet MS" panose="020B0603020202020204" pitchFamily="34" charset="0"/>
              </a:rPr>
              <a:t>Organizations</a:t>
            </a:r>
            <a:endParaRPr lang="en-US" altLang="en-US" sz="1800" b="1" dirty="0">
              <a:ln w="0"/>
              <a:solidFill>
                <a:schemeClr val="tx1"/>
              </a:solidFill>
              <a:latin typeface="Trebuchet MS" panose="020B0603020202020204" pitchFamily="34" charset="0"/>
            </a:endParaRPr>
          </a:p>
        </p:txBody>
      </p:sp>
      <p:sp>
        <p:nvSpPr>
          <p:cNvPr id="7" name="Rectangle 4"/>
          <p:cNvSpPr>
            <a:spLocks noChangeArrowheads="1"/>
          </p:cNvSpPr>
          <p:nvPr/>
        </p:nvSpPr>
        <p:spPr bwMode="white">
          <a:xfrm>
            <a:off x="1876546" y="3194076"/>
            <a:ext cx="1077218"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(CANENA)</a:t>
            </a:r>
          </a:p>
        </p:txBody>
      </p:sp>
      <p:sp>
        <p:nvSpPr>
          <p:cNvPr id="8" name="Rectangle 5"/>
          <p:cNvSpPr>
            <a:spLocks noChangeArrowheads="1"/>
          </p:cNvSpPr>
          <p:nvPr/>
        </p:nvSpPr>
        <p:spPr bwMode="white">
          <a:xfrm>
            <a:off x="7859116" y="3639918"/>
            <a:ext cx="814325" cy="585418"/>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Pacific</a:t>
            </a:r>
          </a:p>
          <a:p>
            <a:pPr algn="l"/>
            <a:r>
              <a:rPr lang="en-US" altLang="en-US" sz="1600" b="1" dirty="0">
                <a:ln w="0"/>
                <a:solidFill>
                  <a:schemeClr val="tx1"/>
                </a:solidFill>
                <a:latin typeface="Trebuchet MS" panose="020B0603020202020204" pitchFamily="34" charset="0"/>
              </a:rPr>
              <a:t>Rim</a:t>
            </a:r>
          </a:p>
        </p:txBody>
      </p:sp>
      <p:sp>
        <p:nvSpPr>
          <p:cNvPr id="9" name="Freeform 7"/>
          <p:cNvSpPr>
            <a:spLocks/>
          </p:cNvSpPr>
          <p:nvPr/>
        </p:nvSpPr>
        <p:spPr bwMode="white">
          <a:xfrm rot="16200000" flipH="1" flipV="1">
            <a:off x="7573956" y="2871452"/>
            <a:ext cx="789925" cy="545438"/>
          </a:xfrm>
          <a:custGeom>
            <a:avLst/>
            <a:gdLst>
              <a:gd name="T0" fmla="*/ 564 w 565"/>
              <a:gd name="T1" fmla="*/ 0 h 757"/>
              <a:gd name="T2" fmla="*/ 0 w 565"/>
              <a:gd name="T3" fmla="*/ 0 h 757"/>
              <a:gd name="T4" fmla="*/ 0 w 565"/>
              <a:gd name="T5" fmla="*/ 756 h 757"/>
            </a:gdLst>
            <a:ahLst/>
            <a:cxnLst>
              <a:cxn ang="0">
                <a:pos x="T0" y="T1"/>
              </a:cxn>
              <a:cxn ang="0">
                <a:pos x="T2" y="T3"/>
              </a:cxn>
              <a:cxn ang="0">
                <a:pos x="T4" y="T5"/>
              </a:cxn>
            </a:cxnLst>
            <a:rect l="0" t="0" r="r" b="b"/>
            <a:pathLst>
              <a:path w="565" h="757">
                <a:moveTo>
                  <a:pt x="564" y="0"/>
                </a:moveTo>
                <a:lnTo>
                  <a:pt x="0" y="0"/>
                </a:lnTo>
                <a:lnTo>
                  <a:pt x="0" y="756"/>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0" name="Freeform 12"/>
          <p:cNvSpPr>
            <a:spLocks/>
          </p:cNvSpPr>
          <p:nvPr/>
        </p:nvSpPr>
        <p:spPr bwMode="white">
          <a:xfrm rot="16200000">
            <a:off x="4861566" y="1534219"/>
            <a:ext cx="755913" cy="886083"/>
          </a:xfrm>
          <a:custGeom>
            <a:avLst/>
            <a:gdLst>
              <a:gd name="T0" fmla="*/ 1236 w 1237"/>
              <a:gd name="T1" fmla="*/ 696 h 697"/>
              <a:gd name="T2" fmla="*/ 1236 w 1237"/>
              <a:gd name="T3" fmla="*/ 0 h 697"/>
              <a:gd name="T4" fmla="*/ 0 w 1237"/>
              <a:gd name="T5" fmla="*/ 0 h 697"/>
            </a:gdLst>
            <a:ahLst/>
            <a:cxnLst>
              <a:cxn ang="0">
                <a:pos x="T0" y="T1"/>
              </a:cxn>
              <a:cxn ang="0">
                <a:pos x="T2" y="T3"/>
              </a:cxn>
              <a:cxn ang="0">
                <a:pos x="T4" y="T5"/>
              </a:cxn>
            </a:cxnLst>
            <a:rect l="0" t="0" r="r" b="b"/>
            <a:pathLst>
              <a:path w="1237" h="697">
                <a:moveTo>
                  <a:pt x="1236" y="696"/>
                </a:moveTo>
                <a:lnTo>
                  <a:pt x="1236" y="0"/>
                </a:lnTo>
                <a:lnTo>
                  <a:pt x="0" y="0"/>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1" name="Rectangle 18"/>
          <p:cNvSpPr>
            <a:spLocks noChangeArrowheads="1"/>
          </p:cNvSpPr>
          <p:nvPr/>
        </p:nvSpPr>
        <p:spPr bwMode="white">
          <a:xfrm>
            <a:off x="2572259" y="4102154"/>
            <a:ext cx="106080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(COPANT)</a:t>
            </a:r>
          </a:p>
        </p:txBody>
      </p:sp>
      <p:sp>
        <p:nvSpPr>
          <p:cNvPr id="12" name="Rectangle 19"/>
          <p:cNvSpPr>
            <a:spLocks noChangeArrowheads="1"/>
          </p:cNvSpPr>
          <p:nvPr/>
        </p:nvSpPr>
        <p:spPr bwMode="white">
          <a:xfrm>
            <a:off x="1280984" y="2749206"/>
            <a:ext cx="1479444" cy="339196"/>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The Americas</a:t>
            </a:r>
          </a:p>
        </p:txBody>
      </p:sp>
      <p:sp>
        <p:nvSpPr>
          <p:cNvPr id="13" name="Rectangle 18"/>
          <p:cNvSpPr>
            <a:spLocks noChangeArrowheads="1"/>
          </p:cNvSpPr>
          <p:nvPr/>
        </p:nvSpPr>
        <p:spPr bwMode="white">
          <a:xfrm>
            <a:off x="5788322" y="1877840"/>
            <a:ext cx="70211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(CEN)</a:t>
            </a:r>
          </a:p>
        </p:txBody>
      </p:sp>
      <p:sp>
        <p:nvSpPr>
          <p:cNvPr id="14" name="Rectangle 18"/>
          <p:cNvSpPr>
            <a:spLocks noChangeArrowheads="1"/>
          </p:cNvSpPr>
          <p:nvPr/>
        </p:nvSpPr>
        <p:spPr bwMode="white">
          <a:xfrm>
            <a:off x="6644326" y="1877840"/>
            <a:ext cx="115095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(CENELEC)</a:t>
            </a:r>
          </a:p>
        </p:txBody>
      </p:sp>
      <p:sp>
        <p:nvSpPr>
          <p:cNvPr id="15" name="Rectangle 18"/>
          <p:cNvSpPr>
            <a:spLocks noChangeArrowheads="1"/>
          </p:cNvSpPr>
          <p:nvPr/>
        </p:nvSpPr>
        <p:spPr bwMode="white">
          <a:xfrm>
            <a:off x="6430324" y="2322354"/>
            <a:ext cx="72295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(ETSI)</a:t>
            </a:r>
          </a:p>
        </p:txBody>
      </p:sp>
      <p:sp>
        <p:nvSpPr>
          <p:cNvPr id="16" name="Rectangle 18"/>
          <p:cNvSpPr>
            <a:spLocks noChangeArrowheads="1"/>
          </p:cNvSpPr>
          <p:nvPr/>
        </p:nvSpPr>
        <p:spPr bwMode="white">
          <a:xfrm>
            <a:off x="7840085" y="4833282"/>
            <a:ext cx="77226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(PASC)</a:t>
            </a:r>
          </a:p>
        </p:txBody>
      </p:sp>
      <p:sp>
        <p:nvSpPr>
          <p:cNvPr id="17" name="Rectangle 18"/>
          <p:cNvSpPr>
            <a:spLocks noChangeArrowheads="1"/>
          </p:cNvSpPr>
          <p:nvPr/>
        </p:nvSpPr>
        <p:spPr bwMode="white">
          <a:xfrm>
            <a:off x="2321205" y="3638946"/>
            <a:ext cx="87844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(FINCA)</a:t>
            </a:r>
          </a:p>
        </p:txBody>
      </p:sp>
      <p:sp>
        <p:nvSpPr>
          <p:cNvPr id="18" name="Rectangle 18"/>
          <p:cNvSpPr>
            <a:spLocks noChangeArrowheads="1"/>
          </p:cNvSpPr>
          <p:nvPr/>
        </p:nvSpPr>
        <p:spPr bwMode="white">
          <a:xfrm>
            <a:off x="7840085" y="4359711"/>
            <a:ext cx="80310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(APCF)</a:t>
            </a:r>
          </a:p>
        </p:txBody>
      </p:sp>
    </p:spTree>
    <p:extLst>
      <p:ext uri="{BB962C8B-B14F-4D97-AF65-F5344CB8AC3E}">
        <p14:creationId xmlns:p14="http://schemas.microsoft.com/office/powerpoint/2010/main" val="238571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global cooperation and collaboration</a:t>
            </a:r>
          </a:p>
        </p:txBody>
      </p:sp>
      <p:sp>
        <p:nvSpPr>
          <p:cNvPr id="3" name="Content Placeholder 2"/>
          <p:cNvSpPr>
            <a:spLocks noGrp="1"/>
          </p:cNvSpPr>
          <p:nvPr>
            <p:ph idx="1"/>
          </p:nvPr>
        </p:nvSpPr>
        <p:spPr>
          <a:xfrm>
            <a:off x="457200" y="1600200"/>
            <a:ext cx="5486400" cy="4525963"/>
          </a:xfrm>
        </p:spPr>
        <p:txBody>
          <a:bodyPr/>
          <a:lstStyle/>
          <a:p>
            <a:r>
              <a:rPr lang="en-US" sz="1800" b="1" dirty="0"/>
              <a:t>Active participation in both international and regional standards-setting activities provides U.S. electrotechnical industry experts with. . . </a:t>
            </a:r>
          </a:p>
          <a:p>
            <a:pPr lvl="1"/>
            <a:r>
              <a:rPr lang="en-US" sz="1800" dirty="0"/>
              <a:t>The ability to influence domestic and international policy</a:t>
            </a:r>
          </a:p>
          <a:p>
            <a:pPr lvl="1"/>
            <a:r>
              <a:rPr lang="en-US" sz="1800" dirty="0"/>
              <a:t>A chance to benefit from unique networking opportunities and exchange experiences with international colleagues </a:t>
            </a:r>
          </a:p>
          <a:p>
            <a:pPr lvl="1"/>
            <a:r>
              <a:rPr lang="en-US" sz="1800" dirty="0"/>
              <a:t>A forum for the presentation of the U.S. industry positions</a:t>
            </a:r>
          </a:p>
          <a:p>
            <a:pPr lvl="1"/>
            <a:r>
              <a:rPr lang="en-US" sz="1800" dirty="0"/>
              <a:t>Opportunity to comment upon proposals submitted by others</a:t>
            </a:r>
          </a:p>
          <a:p>
            <a:pPr lvl="1"/>
            <a:r>
              <a:rPr lang="en-US" sz="1800" dirty="0"/>
              <a:t>Ability to work actively and multilaterally towards the abolishment of technical barriers to trade and expand U.S. access to international markets</a:t>
            </a:r>
          </a:p>
          <a:p>
            <a:endParaRPr lang="en-US" sz="16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25</a:t>
            </a:fld>
            <a:endParaRPr lang="en-US" altLang="en-US" dirty="0"/>
          </a:p>
        </p:txBody>
      </p:sp>
      <p:pic>
        <p:nvPicPr>
          <p:cNvPr id="5" name="Picture 4" descr="Mistress of Well-Intentioned Indecision: November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495" y="2819400"/>
            <a:ext cx="2636305" cy="1752600"/>
          </a:xfrm>
          <a:prstGeom prst="rect">
            <a:avLst/>
          </a:prstGeom>
        </p:spPr>
      </p:pic>
    </p:spTree>
    <p:extLst>
      <p:ext uri="{BB962C8B-B14F-4D97-AF65-F5344CB8AC3E}">
        <p14:creationId xmlns:p14="http://schemas.microsoft.com/office/powerpoint/2010/main" val="1875548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Join Us!</a:t>
            </a:r>
          </a:p>
        </p:txBody>
      </p:sp>
      <p:sp>
        <p:nvSpPr>
          <p:cNvPr id="3" name="Content Placeholder 2"/>
          <p:cNvSpPr>
            <a:spLocks noGrp="1"/>
          </p:cNvSpPr>
          <p:nvPr>
            <p:ph idx="1"/>
          </p:nvPr>
        </p:nvSpPr>
        <p:spPr>
          <a:xfrm>
            <a:off x="457200" y="1322363"/>
            <a:ext cx="8229600" cy="4803801"/>
          </a:xfrm>
        </p:spPr>
        <p:txBody>
          <a:bodyPr/>
          <a:lstStyle/>
          <a:p>
            <a:r>
              <a:rPr lang="en-US" sz="2000" dirty="0"/>
              <a:t>The USNC operates over </a:t>
            </a:r>
            <a:r>
              <a:rPr lang="en-US" sz="2000" dirty="0" smtClean="0"/>
              <a:t>170 </a:t>
            </a:r>
            <a:r>
              <a:rPr lang="en-US" sz="2000" dirty="0"/>
              <a:t>IEC Technical Advisory Groups (TAGs)</a:t>
            </a:r>
          </a:p>
          <a:p>
            <a:r>
              <a:rPr lang="en-US" sz="2000" dirty="0"/>
              <a:t>Over 2,000 experts are currently involved in TAG activities in the U.S.</a:t>
            </a:r>
          </a:p>
          <a:p>
            <a:r>
              <a:rPr lang="en-US" sz="2000" dirty="0"/>
              <a:t>Every year hundreds of U.S. experts participate in international IEC Technical Committee meetings, directly affecting the development of international standards</a:t>
            </a:r>
          </a:p>
          <a:p>
            <a:r>
              <a:rPr lang="en-US" sz="2000" dirty="0"/>
              <a:t>Get involved!!! Contact the USNC staff to learn how to join a TAG and make a difference (</a:t>
            </a:r>
            <a:r>
              <a:rPr lang="en-US" sz="2000" dirty="0">
                <a:hlinkClick r:id="rId2"/>
              </a:rPr>
              <a:t>usnc@ansi.org</a:t>
            </a:r>
            <a:r>
              <a:rPr lang="en-US" sz="2000" dirty="0"/>
              <a:t>). </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26</a:t>
            </a:fld>
            <a:endParaRPr lang="en-US" altLang="en-US" dirty="0"/>
          </a:p>
        </p:txBody>
      </p:sp>
    </p:spTree>
    <p:extLst>
      <p:ext uri="{BB962C8B-B14F-4D97-AF65-F5344CB8AC3E}">
        <p14:creationId xmlns:p14="http://schemas.microsoft.com/office/powerpoint/2010/main" val="52684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Resources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27</a:t>
            </a:fld>
            <a:endParaRPr lang="en-US" altLang="en-US" dirty="0"/>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576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Resources (cont)</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28</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28870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542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Training Activities</a:t>
            </a:r>
          </a:p>
        </p:txBody>
      </p:sp>
      <p:sp>
        <p:nvSpPr>
          <p:cNvPr id="3" name="Content Placeholder 2"/>
          <p:cNvSpPr>
            <a:spLocks noGrp="1"/>
          </p:cNvSpPr>
          <p:nvPr>
            <p:ph idx="1"/>
          </p:nvPr>
        </p:nvSpPr>
        <p:spPr>
          <a:xfrm>
            <a:off x="774358" y="1328468"/>
            <a:ext cx="7661188" cy="4691741"/>
          </a:xfrm>
        </p:spPr>
        <p:txBody>
          <a:bodyPr/>
          <a:lstStyle/>
          <a:p>
            <a:pPr marL="0" indent="0">
              <a:buNone/>
            </a:pPr>
            <a:r>
              <a:rPr lang="en-US" dirty="0"/>
              <a:t>The USNC holds Instructor-Led Training Courses throughout the year. </a:t>
            </a:r>
            <a:r>
              <a:rPr lang="en-US" dirty="0" smtClean="0"/>
              <a:t>Contact </a:t>
            </a:r>
            <a:r>
              <a:rPr lang="en-US" dirty="0"/>
              <a:t>the USNC staff (</a:t>
            </a:r>
            <a:r>
              <a:rPr lang="en-US" dirty="0">
                <a:hlinkClick r:id="rId2"/>
              </a:rPr>
              <a:t>usnc@ansi.org</a:t>
            </a:r>
            <a:r>
              <a:rPr lang="en-US" dirty="0"/>
              <a:t>) to find out when and where the next one is taking place.</a:t>
            </a:r>
          </a:p>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29</a:t>
            </a:fld>
            <a:endParaRPr lang="en-US" altLang="en-US" dirty="0"/>
          </a:p>
        </p:txBody>
      </p:sp>
      <p:pic>
        <p:nvPicPr>
          <p:cNvPr id="5" name="Picture 4"/>
          <p:cNvPicPr>
            <a:picLocks noChangeAspect="1"/>
          </p:cNvPicPr>
          <p:nvPr/>
        </p:nvPicPr>
        <p:blipFill>
          <a:blip r:embed="rId3"/>
          <a:stretch>
            <a:fillRect/>
          </a:stretch>
        </p:blipFill>
        <p:spPr>
          <a:xfrm>
            <a:off x="1953660" y="3264788"/>
            <a:ext cx="5302583" cy="2755421"/>
          </a:xfrm>
          <a:prstGeom prst="rect">
            <a:avLst/>
          </a:prstGeom>
        </p:spPr>
      </p:pic>
    </p:spTree>
    <p:extLst>
      <p:ext uri="{BB962C8B-B14F-4D97-AF65-F5344CB8AC3E}">
        <p14:creationId xmlns:p14="http://schemas.microsoft.com/office/powerpoint/2010/main" val="910628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I: Disclaimer</a:t>
            </a:r>
          </a:p>
        </p:txBody>
      </p:sp>
      <p:sp>
        <p:nvSpPr>
          <p:cNvPr id="3" name="Content Placeholder 2"/>
          <p:cNvSpPr>
            <a:spLocks noGrp="1"/>
          </p:cNvSpPr>
          <p:nvPr>
            <p:ph idx="1"/>
          </p:nvPr>
        </p:nvSpPr>
        <p:spPr/>
        <p:txBody>
          <a:bodyPr/>
          <a:lstStyle/>
          <a:p>
            <a:r>
              <a:rPr lang="en-US" sz="2400" dirty="0"/>
              <a:t>The information contained in this self-taught </a:t>
            </a:r>
            <a:br>
              <a:rPr lang="en-US" sz="2400" dirty="0"/>
            </a:br>
            <a:r>
              <a:rPr lang="en-US" sz="2400" dirty="0"/>
              <a:t>learning module is intended as a summary of </a:t>
            </a:r>
            <a:r>
              <a:rPr lang="en-US" sz="2400" dirty="0">
                <a:hlinkClick r:id="rId2"/>
              </a:rPr>
              <a:t>documents and procedures</a:t>
            </a:r>
            <a:r>
              <a:rPr lang="en-US" sz="2400" dirty="0"/>
              <a:t> frequently used within the IEC and the USNC/IEC</a:t>
            </a:r>
            <a:r>
              <a:rPr lang="en-US" sz="2400" dirty="0" smtClean="0"/>
              <a:t>. </a:t>
            </a:r>
          </a:p>
          <a:p>
            <a:r>
              <a:rPr lang="en-US" sz="2400" dirty="0" smtClean="0"/>
              <a:t>For </a:t>
            </a:r>
            <a:r>
              <a:rPr lang="en-US" sz="2400" dirty="0"/>
              <a:t>additional information about content addressed in this module, please contact the </a:t>
            </a:r>
            <a:r>
              <a:rPr lang="en-US" sz="2400" dirty="0" smtClean="0"/>
              <a:t>USNC </a:t>
            </a:r>
            <a:r>
              <a:rPr lang="en-US" sz="2400" dirty="0"/>
              <a:t>s</a:t>
            </a:r>
            <a:r>
              <a:rPr lang="en-US" sz="2400" dirty="0" smtClean="0"/>
              <a:t>taff </a:t>
            </a:r>
            <a:r>
              <a:rPr lang="en-US" sz="2400" dirty="0"/>
              <a:t>(</a:t>
            </a:r>
            <a:r>
              <a:rPr lang="en-US" sz="2400" dirty="0">
                <a:hlinkClick r:id="rId3"/>
              </a:rPr>
              <a:t>usnc@ansi.org</a:t>
            </a:r>
            <a:r>
              <a:rPr lang="en-US" sz="2400" dirty="0"/>
              <a:t>).</a:t>
            </a:r>
          </a:p>
          <a:p>
            <a:r>
              <a:rPr lang="en-US" sz="2400" dirty="0"/>
              <a:t>Additional information is also available </a:t>
            </a:r>
            <a:r>
              <a:rPr lang="en-US" sz="2400" dirty="0" smtClean="0"/>
              <a:t>via </a:t>
            </a:r>
            <a:r>
              <a:rPr lang="en-US" sz="2400" dirty="0" smtClean="0">
                <a:hlinkClick r:id="rId4"/>
              </a:rPr>
              <a:t>USNC/IEC Education &amp; Training.</a:t>
            </a:r>
            <a:r>
              <a:rPr lang="en-US" sz="2400" dirty="0" smtClean="0"/>
              <a:t> </a:t>
            </a:r>
            <a:endParaRPr lang="en-US" sz="24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1361082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USNC Constituent Training Program</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30</a:t>
            </a:fld>
            <a:endParaRPr lang="en-US" altLang="en-US" dirty="0"/>
          </a:p>
        </p:txBody>
      </p:sp>
      <p:sp>
        <p:nvSpPr>
          <p:cNvPr id="5" name="Content Placeholder 2"/>
          <p:cNvSpPr>
            <a:spLocks noGrp="1"/>
          </p:cNvSpPr>
          <p:nvPr>
            <p:ph idx="1"/>
          </p:nvPr>
        </p:nvSpPr>
        <p:spPr>
          <a:xfrm>
            <a:off x="294082" y="1600200"/>
            <a:ext cx="8229600" cy="4525963"/>
          </a:xfrm>
        </p:spPr>
        <p:txBody>
          <a:bodyPr/>
          <a:lstStyle/>
          <a:p>
            <a:endParaRPr lang="en-US" dirty="0"/>
          </a:p>
          <a:p>
            <a:pPr marL="0" indent="0" algn="ctr">
              <a:buNone/>
            </a:pPr>
            <a:r>
              <a:rPr lang="en-US" sz="6000" b="1" i="1" dirty="0"/>
              <a:t>Module I </a:t>
            </a:r>
          </a:p>
          <a:p>
            <a:pPr marL="0" indent="0" algn="ctr">
              <a:buNone/>
            </a:pPr>
            <a:r>
              <a:rPr lang="en-US" sz="6000" b="1" i="1" dirty="0">
                <a:solidFill>
                  <a:srgbClr val="00B050"/>
                </a:solidFill>
              </a:rPr>
              <a:t>Complete</a:t>
            </a:r>
          </a:p>
        </p:txBody>
      </p:sp>
    </p:spTree>
    <p:extLst>
      <p:ext uri="{BB962C8B-B14F-4D97-AF65-F5344CB8AC3E}">
        <p14:creationId xmlns:p14="http://schemas.microsoft.com/office/powerpoint/2010/main" val="38468946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438473" y="1830630"/>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Tony Zertuche</a:t>
            </a:r>
          </a:p>
          <a:p>
            <a:pPr algn="l"/>
            <a:r>
              <a:rPr lang="en-US" sz="1400" kern="0" dirty="0">
                <a:solidFill>
                  <a:schemeClr val="tx1"/>
                </a:solidFill>
              </a:rPr>
              <a:t>USNC General Secretary</a:t>
            </a:r>
          </a:p>
          <a:p>
            <a:pPr algn="l"/>
            <a:r>
              <a:rPr lang="en-US" sz="1400" kern="0" dirty="0">
                <a:solidFill>
                  <a:schemeClr val="tx1"/>
                </a:solidFill>
              </a:rPr>
              <a:t>Director, International Policy (ANSI)</a:t>
            </a:r>
          </a:p>
        </p:txBody>
      </p:sp>
      <p:sp>
        <p:nvSpPr>
          <p:cNvPr id="9" name="Content Placeholder 2"/>
          <p:cNvSpPr txBox="1">
            <a:spLocks/>
          </p:cNvSpPr>
          <p:nvPr/>
        </p:nvSpPr>
        <p:spPr bwMode="auto">
          <a:xfrm>
            <a:off x="1438473" y="3367816"/>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nn-NO" sz="1400" b="1" i="1" kern="0" dirty="0">
                <a:solidFill>
                  <a:schemeClr val="tx1"/>
                </a:solidFill>
              </a:rPr>
              <a:t>Adelana Gladstein</a:t>
            </a:r>
          </a:p>
          <a:p>
            <a:pPr algn="l"/>
            <a:r>
              <a:rPr lang="nn-NO" sz="1400" kern="0" dirty="0">
                <a:solidFill>
                  <a:schemeClr val="tx1"/>
                </a:solidFill>
              </a:rPr>
              <a:t>USNC Program Manager</a:t>
            </a:r>
          </a:p>
        </p:txBody>
      </p:sp>
      <p:sp>
        <p:nvSpPr>
          <p:cNvPr id="10" name="Content Placeholder 2"/>
          <p:cNvSpPr txBox="1">
            <a:spLocks/>
          </p:cNvSpPr>
          <p:nvPr/>
        </p:nvSpPr>
        <p:spPr bwMode="auto">
          <a:xfrm>
            <a:off x="6077340" y="2448222"/>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Megan Pahl</a:t>
            </a:r>
          </a:p>
          <a:p>
            <a:pPr algn="l"/>
            <a:r>
              <a:rPr lang="en-US" sz="1400" kern="0" dirty="0">
                <a:solidFill>
                  <a:schemeClr val="tx1"/>
                </a:solidFill>
              </a:rPr>
              <a:t>USNC Program Administrator</a:t>
            </a:r>
          </a:p>
        </p:txBody>
      </p:sp>
      <p:sp>
        <p:nvSpPr>
          <p:cNvPr id="12" name="Content Placeholder 2"/>
          <p:cNvSpPr txBox="1">
            <a:spLocks/>
          </p:cNvSpPr>
          <p:nvPr/>
        </p:nvSpPr>
        <p:spPr bwMode="auto">
          <a:xfrm>
            <a:off x="6077340" y="425457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Debbie Negron-Badillo</a:t>
            </a:r>
          </a:p>
          <a:p>
            <a:pPr algn="l"/>
            <a:r>
              <a:rPr lang="en-US" sz="1400" kern="0" dirty="0">
                <a:solidFill>
                  <a:schemeClr val="tx1"/>
                </a:solidFill>
              </a:rPr>
              <a:t>USNC Meetings Coordinator</a:t>
            </a:r>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t="6590" r="12588" b="6369"/>
          <a:stretch/>
        </p:blipFill>
        <p:spPr>
          <a:xfrm>
            <a:off x="4876931" y="3544080"/>
            <a:ext cx="983440" cy="1373608"/>
          </a:xfrm>
          <a:prstGeom prst="rect">
            <a:avLst/>
          </a:prstGeom>
        </p:spPr>
      </p:pic>
      <p:sp>
        <p:nvSpPr>
          <p:cNvPr id="11" name="AutoShape 2" descr="Tony Zertuche"/>
          <p:cNvSpPr>
            <a:spLocks noChangeAspect="1" noChangeArrowheads="1"/>
          </p:cNvSpPr>
          <p:nvPr/>
        </p:nvSpPr>
        <p:spPr bwMode="auto">
          <a:xfrm>
            <a:off x="155574" y="-144463"/>
            <a:ext cx="2184953" cy="21849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4" descr="Tony Zertuche"/>
          <p:cNvSpPr>
            <a:spLocks noChangeAspect="1" noChangeArrowheads="1"/>
          </p:cNvSpPr>
          <p:nvPr/>
        </p:nvSpPr>
        <p:spPr bwMode="auto">
          <a:xfrm>
            <a:off x="155575" y="-144463"/>
            <a:ext cx="1681614" cy="1681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Content Placeholder 2"/>
          <p:cNvSpPr txBox="1">
            <a:spLocks/>
          </p:cNvSpPr>
          <p:nvPr/>
        </p:nvSpPr>
        <p:spPr bwMode="auto">
          <a:xfrm>
            <a:off x="1421554" y="4655234"/>
            <a:ext cx="3455377" cy="801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9B3"/>
              </a:buClr>
              <a:buSzPct val="70000"/>
              <a:buFont typeface="Wingdings" pitchFamily="2" charset="2"/>
              <a:buNone/>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0069B3"/>
              </a:buClr>
              <a:buSzPct val="80000"/>
              <a:buChar char="–"/>
              <a:defRPr sz="2400">
                <a:solidFill>
                  <a:schemeClr val="bg2"/>
                </a:solidFill>
                <a:latin typeface="+mn-lt"/>
              </a:defRPr>
            </a:lvl2pPr>
            <a:lvl3pPr marL="1143000" indent="-228600" algn="l" rtl="0" eaLnBrk="0" fontAlgn="base" hangingPunct="0">
              <a:spcBef>
                <a:spcPct val="20000"/>
              </a:spcBef>
              <a:spcAft>
                <a:spcPct val="0"/>
              </a:spcAft>
              <a:buClr>
                <a:srgbClr val="0069B3"/>
              </a:buClr>
              <a:buSzPct val="80000"/>
              <a:buChar char="•"/>
              <a:defRPr sz="2200">
                <a:solidFill>
                  <a:schemeClr val="bg2"/>
                </a:solidFill>
                <a:latin typeface="+mn-lt"/>
              </a:defRPr>
            </a:lvl3pPr>
            <a:lvl4pPr marL="1600200" indent="-228600" algn="l" rtl="0" eaLnBrk="0" fontAlgn="base" hangingPunct="0">
              <a:spcBef>
                <a:spcPct val="20000"/>
              </a:spcBef>
              <a:spcAft>
                <a:spcPct val="0"/>
              </a:spcAft>
              <a:buClr>
                <a:srgbClr val="0069B3"/>
              </a:buClr>
              <a:buChar char="­"/>
              <a:defRPr sz="2000">
                <a:solidFill>
                  <a:schemeClr val="bg2"/>
                </a:solidFill>
                <a:latin typeface="+mn-lt"/>
              </a:defRPr>
            </a:lvl4pPr>
            <a:lvl5pPr marL="2057400" indent="-228600" algn="l" rtl="0" eaLnBrk="0" fontAlgn="base" hangingPunct="0">
              <a:spcBef>
                <a:spcPct val="20000"/>
              </a:spcBef>
              <a:spcAft>
                <a:spcPct val="0"/>
              </a:spcAft>
              <a:buClr>
                <a:srgbClr val="0069B3"/>
              </a:buClr>
              <a:buChar char="·"/>
              <a:defRPr sz="2000">
                <a:solidFill>
                  <a:schemeClr val="bg2"/>
                </a:solidFill>
                <a:latin typeface="+mn-lt"/>
              </a:defRPr>
            </a:lvl5pPr>
            <a:lvl6pPr marL="2514600" indent="-228600" algn="l" rtl="0" eaLnBrk="0" fontAlgn="base" hangingPunct="0">
              <a:spcBef>
                <a:spcPct val="20000"/>
              </a:spcBef>
              <a:spcAft>
                <a:spcPct val="0"/>
              </a:spcAft>
              <a:buClr>
                <a:srgbClr val="0069B3"/>
              </a:buClr>
              <a:buChar char="·"/>
              <a:defRPr sz="2000">
                <a:solidFill>
                  <a:schemeClr val="bg2"/>
                </a:solidFill>
                <a:latin typeface="+mn-lt"/>
              </a:defRPr>
            </a:lvl6pPr>
            <a:lvl7pPr marL="2971800" indent="-228600" algn="l" rtl="0" eaLnBrk="0" fontAlgn="base" hangingPunct="0">
              <a:spcBef>
                <a:spcPct val="20000"/>
              </a:spcBef>
              <a:spcAft>
                <a:spcPct val="0"/>
              </a:spcAft>
              <a:buClr>
                <a:srgbClr val="0069B3"/>
              </a:buClr>
              <a:buChar char="·"/>
              <a:defRPr sz="2000">
                <a:solidFill>
                  <a:schemeClr val="bg2"/>
                </a:solidFill>
                <a:latin typeface="+mn-lt"/>
              </a:defRPr>
            </a:lvl7pPr>
            <a:lvl8pPr marL="3429000" indent="-228600" algn="l" rtl="0" eaLnBrk="0" fontAlgn="base" hangingPunct="0">
              <a:spcBef>
                <a:spcPct val="20000"/>
              </a:spcBef>
              <a:spcAft>
                <a:spcPct val="0"/>
              </a:spcAft>
              <a:buClr>
                <a:srgbClr val="0069B3"/>
              </a:buClr>
              <a:buChar char="·"/>
              <a:defRPr sz="2000">
                <a:solidFill>
                  <a:schemeClr val="bg2"/>
                </a:solidFill>
                <a:latin typeface="+mn-lt"/>
              </a:defRPr>
            </a:lvl8pPr>
            <a:lvl9pPr marL="3886200" indent="-228600" algn="l" rtl="0" eaLnBrk="0" fontAlgn="base" hangingPunct="0">
              <a:spcBef>
                <a:spcPct val="20000"/>
              </a:spcBef>
              <a:spcAft>
                <a:spcPct val="0"/>
              </a:spcAft>
              <a:buClr>
                <a:srgbClr val="0069B3"/>
              </a:buClr>
              <a:buChar char="·"/>
              <a:defRPr sz="2000">
                <a:solidFill>
                  <a:schemeClr val="bg2"/>
                </a:solidFill>
                <a:latin typeface="+mn-lt"/>
              </a:defRPr>
            </a:lvl9pPr>
          </a:lstStyle>
          <a:p>
            <a:pPr algn="l"/>
            <a:r>
              <a:rPr lang="en-US" sz="1400" b="1" i="1" kern="0" dirty="0">
                <a:solidFill>
                  <a:schemeClr val="tx1"/>
                </a:solidFill>
              </a:rPr>
              <a:t>Chynna Anuszewski</a:t>
            </a:r>
          </a:p>
          <a:p>
            <a:pPr algn="l"/>
            <a:r>
              <a:rPr lang="en-US" sz="1400" kern="0" dirty="0">
                <a:solidFill>
                  <a:schemeClr val="tx1"/>
                </a:solidFill>
              </a:rPr>
              <a:t>USNC Program Administrator  </a:t>
            </a:r>
            <a:br>
              <a:rPr lang="en-US" sz="1400" kern="0" dirty="0">
                <a:solidFill>
                  <a:schemeClr val="tx1"/>
                </a:solidFill>
              </a:rPr>
            </a:br>
            <a:endParaRPr lang="en-US" sz="1400" kern="0" dirty="0">
              <a:solidFill>
                <a:schemeClr val="tx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631" y="2952937"/>
            <a:ext cx="1021651" cy="1021651"/>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772" y="1426213"/>
            <a:ext cx="1038569" cy="1292150"/>
          </a:xfrm>
          <a:prstGeom prst="rect">
            <a:avLst/>
          </a:prstGeom>
        </p:spPr>
      </p:pic>
      <p:pic>
        <p:nvPicPr>
          <p:cNvPr id="24" name="Picture 23"/>
          <p:cNvPicPr/>
          <p:nvPr/>
        </p:nvPicPr>
        <p:blipFill rotWithShape="1">
          <a:blip r:embed="rId6" cstate="print">
            <a:extLst>
              <a:ext uri="{28A0092B-C50C-407E-A947-70E740481C1C}">
                <a14:useLocalDpi xmlns:a14="http://schemas.microsoft.com/office/drawing/2010/main" val="0"/>
              </a:ext>
            </a:extLst>
          </a:blip>
          <a:srcRect l="3259" t="327" r="6863" b="-1126"/>
          <a:stretch/>
        </p:blipFill>
        <p:spPr bwMode="auto">
          <a:xfrm>
            <a:off x="339616" y="4209162"/>
            <a:ext cx="995680" cy="107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p:nvPr/>
        </p:nvPicPr>
        <p:blipFill rotWithShape="1">
          <a:blip r:embed="rId7" cstate="print">
            <a:extLst>
              <a:ext uri="{28A0092B-C50C-407E-A947-70E740481C1C}">
                <a14:useLocalDpi xmlns:a14="http://schemas.microsoft.com/office/drawing/2010/main" val="0"/>
              </a:ext>
            </a:extLst>
          </a:blip>
          <a:srcRect l="5867" r="9223" b="8609"/>
          <a:stretch/>
        </p:blipFill>
        <p:spPr bwMode="auto">
          <a:xfrm>
            <a:off x="4859402" y="1799526"/>
            <a:ext cx="1018497" cy="128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The USNC Team</a:t>
            </a:r>
          </a:p>
        </p:txBody>
      </p:sp>
    </p:spTree>
    <p:extLst>
      <p:ext uri="{BB962C8B-B14F-4D97-AF65-F5344CB8AC3E}">
        <p14:creationId xmlns:p14="http://schemas.microsoft.com/office/powerpoint/2010/main" val="300239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381542"/>
            <a:ext cx="4572000" cy="4247317"/>
          </a:xfrm>
          <a:prstGeom prst="rect">
            <a:avLst/>
          </a:prstGeom>
        </p:spPr>
        <p:txBody>
          <a:bodyPr>
            <a:spAutoFit/>
          </a:bodyPr>
          <a:lstStyle/>
          <a:p>
            <a:r>
              <a:rPr lang="en-US" altLang="en-US" dirty="0"/>
              <a:t>Joe Tretler</a:t>
            </a:r>
          </a:p>
          <a:p>
            <a:r>
              <a:rPr lang="en-US" altLang="en-US" dirty="0"/>
              <a:t>Vice President, International Policy</a:t>
            </a:r>
          </a:p>
          <a:p>
            <a:r>
              <a:rPr lang="en-US" altLang="en-US" dirty="0">
                <a:hlinkClick r:id="rId3"/>
              </a:rPr>
              <a:t>jtretler@ansi.org</a:t>
            </a:r>
            <a:endParaRPr lang="en-US" altLang="en-US" dirty="0"/>
          </a:p>
          <a:p>
            <a:r>
              <a:rPr lang="en-US" altLang="en-US" dirty="0"/>
              <a:t>(202) 331-3618</a:t>
            </a:r>
          </a:p>
          <a:p>
            <a:endParaRPr lang="en-US" altLang="en-US" dirty="0"/>
          </a:p>
          <a:p>
            <a:r>
              <a:rPr lang="en-US" altLang="en-US" dirty="0"/>
              <a:t>Tony Zertuche</a:t>
            </a:r>
          </a:p>
          <a:p>
            <a:r>
              <a:rPr lang="en-US" altLang="en-US" dirty="0"/>
              <a:t>Director, International Policy </a:t>
            </a:r>
          </a:p>
          <a:p>
            <a:r>
              <a:rPr lang="en-US" altLang="en-US" dirty="0"/>
              <a:t>&amp; USNC General Secretary</a:t>
            </a:r>
          </a:p>
          <a:p>
            <a:r>
              <a:rPr lang="en-US" altLang="en-US" dirty="0">
                <a:hlinkClick r:id="rId4"/>
              </a:rPr>
              <a:t>tzertuche@ansi.org</a:t>
            </a:r>
            <a:endParaRPr lang="en-US" altLang="en-US" dirty="0"/>
          </a:p>
          <a:p>
            <a:r>
              <a:rPr lang="en-US" altLang="en-US" dirty="0"/>
              <a:t>(212) 642-4892</a:t>
            </a:r>
          </a:p>
          <a:p>
            <a:endParaRPr lang="en-US" altLang="en-US" dirty="0"/>
          </a:p>
          <a:p>
            <a:r>
              <a:rPr lang="en-US" altLang="en-US" dirty="0"/>
              <a:t>Adelana Gladstein</a:t>
            </a:r>
          </a:p>
          <a:p>
            <a:r>
              <a:rPr lang="en-US" altLang="en-US" dirty="0"/>
              <a:t>Program Manager</a:t>
            </a:r>
          </a:p>
          <a:p>
            <a:r>
              <a:rPr lang="en-US" altLang="en-US" dirty="0">
                <a:hlinkClick r:id="rId5"/>
              </a:rPr>
              <a:t>agladstein@ansi.org</a:t>
            </a:r>
            <a:endParaRPr lang="en-US" altLang="en-US" dirty="0"/>
          </a:p>
          <a:p>
            <a:r>
              <a:rPr lang="en-US" altLang="en-US" dirty="0"/>
              <a:t>(212) 642-4965</a:t>
            </a:r>
          </a:p>
        </p:txBody>
      </p:sp>
      <p:sp>
        <p:nvSpPr>
          <p:cNvPr id="6" name="Rectangle 5"/>
          <p:cNvSpPr/>
          <p:nvPr/>
        </p:nvSpPr>
        <p:spPr>
          <a:xfrm>
            <a:off x="4572000" y="1381542"/>
            <a:ext cx="4572000" cy="3970318"/>
          </a:xfrm>
          <a:prstGeom prst="rect">
            <a:avLst/>
          </a:prstGeom>
        </p:spPr>
        <p:txBody>
          <a:bodyPr>
            <a:spAutoFit/>
          </a:bodyPr>
          <a:lstStyle/>
          <a:p>
            <a:r>
              <a:rPr lang="en-US" altLang="en-US" dirty="0"/>
              <a:t>Chynna Anuszewski</a:t>
            </a:r>
          </a:p>
          <a:p>
            <a:r>
              <a:rPr lang="en-US" altLang="en-US" dirty="0"/>
              <a:t>Program Administrator </a:t>
            </a:r>
          </a:p>
          <a:p>
            <a:r>
              <a:rPr lang="en-US" altLang="en-US" dirty="0">
                <a:hlinkClick r:id="rId6"/>
              </a:rPr>
              <a:t>canuszewski@ansi.org</a:t>
            </a:r>
            <a:endParaRPr lang="en-US" altLang="en-US" dirty="0"/>
          </a:p>
          <a:p>
            <a:r>
              <a:rPr lang="en-US" altLang="en-US" dirty="0"/>
              <a:t>(212) 642-8927</a:t>
            </a:r>
          </a:p>
          <a:p>
            <a:endParaRPr lang="en-US" altLang="en-US" dirty="0"/>
          </a:p>
          <a:p>
            <a:r>
              <a:rPr lang="en-US" altLang="en-US" dirty="0"/>
              <a:t>Megan Pahl</a:t>
            </a:r>
          </a:p>
          <a:p>
            <a:r>
              <a:rPr lang="en-US" altLang="en-US" dirty="0"/>
              <a:t>Program Administrator</a:t>
            </a:r>
          </a:p>
          <a:p>
            <a:r>
              <a:rPr lang="en-US" altLang="en-US" dirty="0">
                <a:hlinkClick r:id="rId7"/>
              </a:rPr>
              <a:t>mpahl@ansi.org</a:t>
            </a:r>
            <a:endParaRPr lang="en-US" altLang="en-US" dirty="0"/>
          </a:p>
          <a:p>
            <a:r>
              <a:rPr lang="en-US" altLang="en-US" dirty="0"/>
              <a:t>(212) 642-8907</a:t>
            </a:r>
          </a:p>
          <a:p>
            <a:endParaRPr lang="en-US" altLang="en-US" dirty="0"/>
          </a:p>
          <a:p>
            <a:r>
              <a:rPr lang="en-US" altLang="en-US" dirty="0"/>
              <a:t>Debra Negron-Badillo</a:t>
            </a:r>
          </a:p>
          <a:p>
            <a:r>
              <a:rPr lang="en-US" altLang="en-US" dirty="0"/>
              <a:t>USNC Meetings Coordinator</a:t>
            </a:r>
          </a:p>
          <a:p>
            <a:r>
              <a:rPr lang="en-US" altLang="en-US" dirty="0">
                <a:hlinkClick r:id="rId8"/>
              </a:rPr>
              <a:t>dnegron@ansi.org</a:t>
            </a:r>
            <a:endParaRPr lang="en-US" altLang="en-US" dirty="0"/>
          </a:p>
          <a:p>
            <a:r>
              <a:rPr lang="en-US" altLang="en-US" dirty="0"/>
              <a:t>(212) 642-4936 </a:t>
            </a:r>
            <a:endParaRPr lang="en-US" dirty="0"/>
          </a:p>
        </p:txBody>
      </p:sp>
      <p:sp>
        <p:nvSpPr>
          <p:cNvPr id="8" name="Rectangle 2"/>
          <p:cNvSpPr txBox="1">
            <a:spLocks noChangeArrowheads="1"/>
          </p:cNvSpPr>
          <p:nvPr/>
        </p:nvSpPr>
        <p:spPr>
          <a:xfrm>
            <a:off x="495300" y="171450"/>
            <a:ext cx="7753350" cy="908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rgbClr val="0075BF"/>
                </a:solidFill>
                <a:latin typeface="Century Gothic" panose="020B0502020202020204" pitchFamily="34" charset="0"/>
                <a:ea typeface="+mj-ea"/>
                <a:cs typeface="+mj-cs"/>
              </a:defRPr>
            </a:lvl1pPr>
          </a:lstStyle>
          <a:p>
            <a:r>
              <a:rPr lang="en-US" dirty="0"/>
              <a:t>USNC Staff Contact Information</a:t>
            </a:r>
          </a:p>
        </p:txBody>
      </p:sp>
    </p:spTree>
    <p:extLst>
      <p:ext uri="{BB962C8B-B14F-4D97-AF65-F5344CB8AC3E}">
        <p14:creationId xmlns:p14="http://schemas.microsoft.com/office/powerpoint/2010/main" val="1893816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USNC of the IEC</a:t>
            </a:r>
          </a:p>
        </p:txBody>
      </p:sp>
      <p:sp>
        <p:nvSpPr>
          <p:cNvPr id="7" name="TextBox 6"/>
          <p:cNvSpPr txBox="1"/>
          <p:nvPr/>
        </p:nvSpPr>
        <p:spPr>
          <a:xfrm>
            <a:off x="1239715" y="2039815"/>
            <a:ext cx="6057900" cy="2323713"/>
          </a:xfrm>
          <a:prstGeom prst="rect">
            <a:avLst/>
          </a:prstGeom>
          <a:noFill/>
        </p:spPr>
        <p:txBody>
          <a:bodyPr wrap="square" rtlCol="0">
            <a:spAutoFit/>
          </a:bodyPr>
          <a:lstStyle/>
          <a:p>
            <a:pPr>
              <a:spcAft>
                <a:spcPts val="600"/>
              </a:spcAft>
            </a:pPr>
            <a:r>
              <a:rPr lang="en-US" sz="2000" b="1" dirty="0">
                <a:ea typeface="Roboto Light" panose="02000000000000000000" pitchFamily="2" charset="0"/>
              </a:rPr>
              <a:t>American National Standards Institute</a:t>
            </a:r>
          </a:p>
          <a:p>
            <a:pPr>
              <a:spcAft>
                <a:spcPts val="600"/>
              </a:spcAft>
            </a:pPr>
            <a:r>
              <a:rPr lang="en-US" sz="2000" b="1" dirty="0">
                <a:latin typeface="+mj-lt"/>
                <a:ea typeface="Roboto Light" panose="02000000000000000000" pitchFamily="2" charset="0"/>
              </a:rPr>
              <a:t>25 West 43</a:t>
            </a:r>
            <a:r>
              <a:rPr lang="en-US" sz="2000" b="1" baseline="30000" dirty="0">
                <a:latin typeface="+mj-lt"/>
                <a:ea typeface="Roboto Light" panose="02000000000000000000" pitchFamily="2" charset="0"/>
              </a:rPr>
              <a:t>rd</a:t>
            </a:r>
            <a:r>
              <a:rPr lang="en-US" sz="2000" b="1" dirty="0">
                <a:latin typeface="+mj-lt"/>
                <a:ea typeface="Roboto Light" panose="02000000000000000000" pitchFamily="2" charset="0"/>
              </a:rPr>
              <a:t> Street</a:t>
            </a:r>
          </a:p>
          <a:p>
            <a:pPr>
              <a:spcAft>
                <a:spcPts val="600"/>
              </a:spcAft>
            </a:pPr>
            <a:r>
              <a:rPr lang="en-US" sz="2000" b="1" dirty="0">
                <a:latin typeface="+mj-lt"/>
                <a:ea typeface="Roboto Light" panose="02000000000000000000" pitchFamily="2" charset="0"/>
              </a:rPr>
              <a:t>Fourth Floor</a:t>
            </a:r>
          </a:p>
          <a:p>
            <a:pPr>
              <a:spcAft>
                <a:spcPts val="600"/>
              </a:spcAft>
            </a:pPr>
            <a:r>
              <a:rPr lang="en-US" sz="2000" b="1" dirty="0">
                <a:latin typeface="+mj-lt"/>
                <a:ea typeface="Roboto Light" panose="02000000000000000000" pitchFamily="2" charset="0"/>
              </a:rPr>
              <a:t>New York, NY 10036</a:t>
            </a:r>
          </a:p>
          <a:p>
            <a:pPr>
              <a:spcAft>
                <a:spcPts val="600"/>
              </a:spcAft>
            </a:pPr>
            <a:r>
              <a:rPr lang="en-US" sz="2000" b="1" dirty="0">
                <a:latin typeface="+mj-lt"/>
                <a:ea typeface="Roboto Light" panose="02000000000000000000" pitchFamily="2" charset="0"/>
              </a:rPr>
              <a:t>usnc@ansi.org</a:t>
            </a:r>
          </a:p>
          <a:p>
            <a:pPr>
              <a:spcAft>
                <a:spcPts val="600"/>
              </a:spcAft>
            </a:pPr>
            <a:r>
              <a:rPr lang="en-US" sz="2000" b="1" dirty="0">
                <a:latin typeface="+mj-lt"/>
                <a:ea typeface="Roboto Light" panose="02000000000000000000" pitchFamily="2" charset="0"/>
              </a:rPr>
              <a:t>www.ansi.org/unc |www.ansi.org | webstore.ansi.org</a:t>
            </a:r>
            <a:r>
              <a:rPr lang="en-US" sz="2000" dirty="0">
                <a:latin typeface="+mj-lt"/>
                <a:ea typeface="Roboto Light" panose="02000000000000000000" pitchFamily="2" charset="0"/>
              </a:rPr>
              <a:t> </a:t>
            </a:r>
            <a:endParaRPr lang="en-US" sz="2000" b="1" dirty="0">
              <a:latin typeface="+mj-lt"/>
              <a:ea typeface="Roboto Light" panose="02000000000000000000" pitchFamily="2" charset="0"/>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240" y="4778099"/>
            <a:ext cx="1277937" cy="952500"/>
          </a:xfrm>
          <a:prstGeom prst="rect">
            <a:avLst/>
          </a:prstGeom>
        </p:spPr>
      </p:pic>
    </p:spTree>
    <p:extLst>
      <p:ext uri="{BB962C8B-B14F-4D97-AF65-F5344CB8AC3E}">
        <p14:creationId xmlns:p14="http://schemas.microsoft.com/office/powerpoint/2010/main" val="131294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 Materials &amp; </a:t>
            </a:r>
            <a:br>
              <a:rPr lang="en-US" dirty="0"/>
            </a:br>
            <a:r>
              <a:rPr lang="en-US" dirty="0"/>
              <a:t>Source Documents</a:t>
            </a:r>
          </a:p>
        </p:txBody>
      </p:sp>
      <p:sp>
        <p:nvSpPr>
          <p:cNvPr id="3" name="Content Placeholder 2"/>
          <p:cNvSpPr>
            <a:spLocks noGrp="1"/>
          </p:cNvSpPr>
          <p:nvPr>
            <p:ph idx="1"/>
          </p:nvPr>
        </p:nvSpPr>
        <p:spPr/>
        <p:txBody>
          <a:bodyPr>
            <a:normAutofit lnSpcReduction="10000"/>
          </a:bodyPr>
          <a:lstStyle/>
          <a:p>
            <a:r>
              <a:rPr lang="en-US" sz="1800" dirty="0">
                <a:hlinkClick r:id="rId2"/>
              </a:rPr>
              <a:t>ISO/IEC Directives, Part 1: 2021 </a:t>
            </a:r>
            <a:r>
              <a:rPr lang="en-US" sz="1800" dirty="0"/>
              <a:t/>
            </a:r>
            <a:br>
              <a:rPr lang="en-US" sz="1800" dirty="0"/>
            </a:br>
            <a:r>
              <a:rPr lang="en-US" sz="1800" i="1" dirty="0"/>
              <a:t>Procedures for the technical work </a:t>
            </a:r>
          </a:p>
          <a:p>
            <a:r>
              <a:rPr lang="en-US" sz="1800" dirty="0">
                <a:hlinkClick r:id="rId3"/>
              </a:rPr>
              <a:t>ISO/IEC Directives, Part 2: 2021</a:t>
            </a:r>
            <a:r>
              <a:rPr lang="en-US" sz="1800" dirty="0"/>
              <a:t/>
            </a:r>
            <a:br>
              <a:rPr lang="en-US" sz="1800" dirty="0"/>
            </a:br>
            <a:r>
              <a:rPr lang="en-US" sz="1800" i="1" dirty="0"/>
              <a:t>Rules for the structure and drafting of International Standards</a:t>
            </a:r>
          </a:p>
          <a:p>
            <a:r>
              <a:rPr lang="fr-FR" sz="1800" dirty="0">
                <a:hlinkClick r:id="rId4"/>
              </a:rPr>
              <a:t>ISO/IEC Directives, Part 1:2021 + IEC Supplement:2021</a:t>
            </a:r>
            <a:r>
              <a:rPr lang="en-US" sz="1800" dirty="0"/>
              <a:t/>
            </a:r>
            <a:br>
              <a:rPr lang="en-US" sz="1800" dirty="0"/>
            </a:br>
            <a:r>
              <a:rPr lang="en-US" sz="1800" dirty="0"/>
              <a:t>Procedures specific to IEC </a:t>
            </a:r>
          </a:p>
          <a:p>
            <a:r>
              <a:rPr lang="en-US" sz="1800" dirty="0">
                <a:hlinkClick r:id="rId5"/>
              </a:rPr>
              <a:t>IEC Statutes and Rules of Procedures </a:t>
            </a:r>
            <a:r>
              <a:rPr lang="en-US" sz="1800" dirty="0"/>
              <a:t/>
            </a:r>
            <a:br>
              <a:rPr lang="en-US" sz="1800" dirty="0"/>
            </a:br>
            <a:r>
              <a:rPr lang="en-US" sz="1800" i="1" dirty="0"/>
              <a:t>IEC membership and participation procedures</a:t>
            </a:r>
          </a:p>
          <a:p>
            <a:r>
              <a:rPr lang="en-US" sz="1800" dirty="0">
                <a:hlinkClick r:id="rId6"/>
              </a:rPr>
              <a:t>USNC Statutes: 2018</a:t>
            </a:r>
            <a:endParaRPr lang="en-US" sz="1800" dirty="0">
              <a:hlinkClick r:id="" action="ppaction://noaction"/>
            </a:endParaRPr>
          </a:p>
          <a:p>
            <a:r>
              <a:rPr lang="en-US" sz="1800" dirty="0">
                <a:hlinkClick r:id="" action="ppaction://noaction"/>
              </a:rPr>
              <a:t>USNC Rules of Procedure: 2005</a:t>
            </a:r>
            <a:endParaRPr lang="en-US" sz="1800" dirty="0"/>
          </a:p>
          <a:p>
            <a:r>
              <a:rPr lang="en-US" sz="1800" dirty="0">
                <a:hlinkClick r:id="rId7"/>
              </a:rPr>
              <a:t>Model Operating Procedures for USNC/IEC TAGS: 2019</a:t>
            </a:r>
            <a:endParaRPr lang="en-US" sz="1800" dirty="0"/>
          </a:p>
          <a:p>
            <a:r>
              <a:rPr lang="en-US" sz="1800" dirty="0">
                <a:hlinkClick r:id="rId8"/>
              </a:rPr>
              <a:t>Guide for U.S. Delegates to meetings of ISO and the IEC</a:t>
            </a:r>
            <a:endParaRPr lang="en-US" sz="1800" dirty="0"/>
          </a:p>
          <a:p>
            <a:r>
              <a:rPr lang="en-US" sz="1800" dirty="0">
                <a:hlinkClick r:id="rId9"/>
              </a:rPr>
              <a:t>IEC Code of Conduct (Patent Policy included)</a:t>
            </a:r>
            <a:endParaRPr lang="en-US" sz="1800" dirty="0"/>
          </a:p>
          <a:p>
            <a:r>
              <a:rPr lang="en-US" sz="1800" dirty="0">
                <a:hlinkClick r:id="rId10"/>
              </a:rPr>
              <a:t>IEC Diversity Statement</a:t>
            </a:r>
            <a:endParaRPr lang="en-US" sz="1800"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4201196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Standardization is a global activity encompassing a myriad of interests</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5</a:t>
            </a:fld>
            <a:endParaRPr lang="en-US" alt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97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One Standard, One Test, </a:t>
            </a:r>
            <a:br>
              <a:rPr lang="en-US" i="1" dirty="0"/>
            </a:br>
            <a:r>
              <a:rPr lang="en-US" i="1" dirty="0"/>
              <a:t>Accepted Everywhere</a:t>
            </a:r>
          </a:p>
        </p:txBody>
      </p:sp>
      <p:graphicFrame>
        <p:nvGraphicFramePr>
          <p:cNvPr id="5" name="Content Placeholder 4"/>
          <p:cNvGraphicFramePr>
            <a:graphicFrameLocks noGrp="1"/>
          </p:cNvGraphicFramePr>
          <p:nvPr>
            <p:ph idx="1"/>
          </p:nvPr>
        </p:nvGraphicFramePr>
        <p:xfrm>
          <a:off x="304800" y="1143000"/>
          <a:ext cx="342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6</a:t>
            </a:fld>
            <a:endParaRPr lang="en-US" altLang="en-US" dirty="0"/>
          </a:p>
        </p:txBody>
      </p:sp>
      <p:sp>
        <p:nvSpPr>
          <p:cNvPr id="7" name="Content Placeholder 2"/>
          <p:cNvSpPr txBox="1">
            <a:spLocks/>
          </p:cNvSpPr>
          <p:nvPr/>
        </p:nvSpPr>
        <p:spPr bwMode="auto">
          <a:xfrm>
            <a:off x="4419600" y="1600200"/>
            <a:ext cx="4114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None/>
            </a:pPr>
            <a:r>
              <a:rPr lang="en-US" sz="2000" kern="0" dirty="0"/>
              <a:t>In a global marketplace, the objective of the standardization process must be a single, technically valid and globally relevant standard with a single test of conformance to that standard.  This will allow products to be distributed for worldwide commerce without change or modification.</a:t>
            </a:r>
          </a:p>
        </p:txBody>
      </p:sp>
    </p:spTree>
    <p:extLst>
      <p:ext uri="{BB962C8B-B14F-4D97-AF65-F5344CB8AC3E}">
        <p14:creationId xmlns:p14="http://schemas.microsoft.com/office/powerpoint/2010/main" val="419473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b="1" dirty="0"/>
              <a:t>Standards</a:t>
            </a:r>
          </a:p>
          <a:p>
            <a:pPr lvl="1"/>
            <a:r>
              <a:rPr lang="en-US" i="1" dirty="0"/>
              <a:t>Formal technical documents for generally accepted products, procedures, and policies</a:t>
            </a:r>
          </a:p>
          <a:p>
            <a:r>
              <a:rPr lang="en-US" b="1" dirty="0"/>
              <a:t>Standardization</a:t>
            </a:r>
          </a:p>
          <a:p>
            <a:pPr lvl="1"/>
            <a:r>
              <a:rPr lang="en-US" i="1" dirty="0"/>
              <a:t>Use of common products, processes, procedures, and policies to facilitate attainment of business objectives</a:t>
            </a:r>
          </a:p>
          <a:p>
            <a:r>
              <a:rPr lang="en-US" b="1" dirty="0"/>
              <a:t>Conformity Assessment</a:t>
            </a:r>
          </a:p>
          <a:p>
            <a:pPr lvl="1"/>
            <a:r>
              <a:rPr lang="en-US" i="1" dirty="0"/>
              <a:t>A process whereby a product, process, service, or system is evaluated against a standard</a:t>
            </a:r>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167624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a:t>
            </a:r>
          </a:p>
        </p:txBody>
      </p:sp>
      <p:sp>
        <p:nvSpPr>
          <p:cNvPr id="3" name="Content Placeholder 2"/>
          <p:cNvSpPr>
            <a:spLocks noGrp="1"/>
          </p:cNvSpPr>
          <p:nvPr>
            <p:ph idx="1"/>
          </p:nvPr>
        </p:nvSpPr>
        <p:spPr/>
        <p:txBody>
          <a:bodyPr/>
          <a:lstStyle/>
          <a:p>
            <a:r>
              <a:rPr lang="en-US" dirty="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br>
              <a:rPr lang="en-US" dirty="0"/>
            </a:br>
            <a:endParaRPr lang="en-US" dirty="0"/>
          </a:p>
          <a:p>
            <a:pPr lvl="1">
              <a:lnSpc>
                <a:spcPct val="90000"/>
              </a:lnSpc>
              <a:buFont typeface="Wingdings" panose="05000000000000000000" pitchFamily="2" charset="2"/>
              <a:buNone/>
            </a:pPr>
            <a:r>
              <a:rPr lang="en-US" altLang="en-US" sz="1800" i="1" dirty="0"/>
              <a:t>							Source: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110456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4294967295"/>
          </p:nvPr>
        </p:nvSpPr>
        <p:spPr/>
        <p:txBody>
          <a:bodyPr/>
          <a:lstStyle/>
          <a:p>
            <a:r>
              <a:rPr lang="en-US" altLang="en-US" dirty="0"/>
              <a:t>Slide </a:t>
            </a:r>
            <a:fld id="{C2A710CE-9C1B-4E6A-A0A3-76DC80912C12}" type="slidenum">
              <a:rPr lang="en-US" altLang="en-US" smtClean="0"/>
              <a:pPr/>
              <a:t>9</a:t>
            </a:fld>
            <a:endParaRPr lang="en-US" altLang="en-US" dirty="0"/>
          </a:p>
        </p:txBody>
      </p:sp>
      <p:pic>
        <p:nvPicPr>
          <p:cNvPr id="5" name="Picture 4" descr="edutopia-socialstudies - &lt;strong&gt;Global&lt;/strong&gt; Education Info"/>
          <p:cNvPicPr>
            <a:picLocks noChangeAspect="1"/>
          </p:cNvPicPr>
          <p:nvPr/>
        </p:nvPicPr>
        <p:blipFill rotWithShape="1">
          <a:blip r:embed="rId2">
            <a:extLst>
              <a:ext uri="{28A0092B-C50C-407E-A947-70E740481C1C}">
                <a14:useLocalDpi xmlns:a14="http://schemas.microsoft.com/office/drawing/2010/main" val="0"/>
              </a:ext>
            </a:extLst>
          </a:blip>
          <a:srcRect t="15966" b="15816"/>
          <a:stretch/>
        </p:blipFill>
        <p:spPr>
          <a:xfrm>
            <a:off x="9525" y="0"/>
            <a:ext cx="9144000" cy="3539359"/>
          </a:xfrm>
          <a:prstGeom prst="rect">
            <a:avLst/>
          </a:prstGeom>
        </p:spPr>
      </p:pic>
      <p:sp>
        <p:nvSpPr>
          <p:cNvPr id="6" name="Rectangle 2"/>
          <p:cNvSpPr txBox="1">
            <a:spLocks noRot="1" noChangeArrowheads="1"/>
          </p:cNvSpPr>
          <p:nvPr/>
        </p:nvSpPr>
        <p:spPr bwMode="auto">
          <a:xfrm>
            <a:off x="301625" y="3669700"/>
            <a:ext cx="85598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a:lstStyle>
          <a:p>
            <a:pPr>
              <a:lnSpc>
                <a:spcPct val="115000"/>
              </a:lnSpc>
              <a:spcBef>
                <a:spcPct val="25000"/>
              </a:spcBef>
            </a:pPr>
            <a:r>
              <a:rPr lang="en-US" altLang="en-US" i="1" kern="0" dirty="0"/>
              <a:t>“Standards and technical regulations affect over 80 percent of global commodity trade”</a:t>
            </a:r>
            <a:r>
              <a:rPr lang="en-US" altLang="en-US" kern="0" dirty="0"/>
              <a:t> </a:t>
            </a:r>
          </a:p>
        </p:txBody>
      </p:sp>
      <p:sp>
        <p:nvSpPr>
          <p:cNvPr id="7" name="Rectangle 3"/>
          <p:cNvSpPr txBox="1">
            <a:spLocks noChangeArrowheads="1"/>
          </p:cNvSpPr>
          <p:nvPr/>
        </p:nvSpPr>
        <p:spPr bwMode="auto">
          <a:xfrm>
            <a:off x="3429000" y="5714999"/>
            <a:ext cx="5715000" cy="56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a:lnSpc>
                <a:spcPct val="80000"/>
              </a:lnSpc>
              <a:buFont typeface="Wingdings" panose="05000000000000000000" pitchFamily="2" charset="2"/>
              <a:buNone/>
            </a:pPr>
            <a:r>
              <a:rPr lang="en-US" altLang="en-US" sz="1200" b="1" kern="0" dirty="0">
                <a:cs typeface="Times New Roman" panose="02020603050405020304" pitchFamily="18" charset="0"/>
              </a:rPr>
              <a:t>	Source: </a:t>
            </a:r>
            <a:r>
              <a:rPr lang="en-US" altLang="en-US" sz="1200" kern="0" dirty="0"/>
              <a:t>Benjamin H. Wu, Asst. Secretary for Technology Policy, U.S. Department of Commerce </a:t>
            </a:r>
            <a:r>
              <a:rPr lang="en-US" altLang="en-US" sz="1200" kern="0" dirty="0">
                <a:cs typeface="Times New Roman" panose="02020603050405020304" pitchFamily="18" charset="0"/>
              </a:rPr>
              <a:t>Testimony before the U.S. House of Representatives, Committee on Government Reform, May 13, 2005</a:t>
            </a:r>
          </a:p>
        </p:txBody>
      </p:sp>
    </p:spTree>
    <p:extLst>
      <p:ext uri="{BB962C8B-B14F-4D97-AF65-F5344CB8AC3E}">
        <p14:creationId xmlns:p14="http://schemas.microsoft.com/office/powerpoint/2010/main" val="41497673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600"/>
          </a:spcAft>
          <a:defRPr sz="2800" dirty="0" smtClean="0">
            <a:ea typeface="Roboto Light" panose="02000000000000000000" pitchFamily="2" charset="0"/>
          </a:defRPr>
        </a:defPPr>
      </a:lstStyle>
    </a:txDef>
  </a:objectDefaults>
  <a:extraClrSchemeLst/>
  <a:extLst>
    <a:ext uri="{05A4C25C-085E-4340-85A3-A5531E510DB2}">
      <thm15:themeFamily xmlns:thm15="http://schemas.microsoft.com/office/thememl/2012/main" name="2020 ANSI PowerPoint Template 4x3 [Read-Only]" id="{33B3A7E5-F156-41D1-8156-5AE6E2BC96CC}" vid="{F3E59C2F-3CD9-4719-9466-9E74E6F2AA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2021-08-13T04:00:00+00:00</Document_x0020_Dat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66851E-DC77-440B-835C-6FDDB3F1567D}"/>
</file>

<file path=customXml/itemProps2.xml><?xml version="1.0" encoding="utf-8"?>
<ds:datastoreItem xmlns:ds="http://schemas.openxmlformats.org/officeDocument/2006/customXml" ds:itemID="{6CF9570A-4E4F-44DE-84EA-470645AA38E8}"/>
</file>

<file path=customXml/itemProps3.xml><?xml version="1.0" encoding="utf-8"?>
<ds:datastoreItem xmlns:ds="http://schemas.openxmlformats.org/officeDocument/2006/customXml" ds:itemID="{F966851E-DC77-440B-835C-6FDDB3F1567D}"/>
</file>

<file path=customXml/itemProps4.xml><?xml version="1.0" encoding="utf-8"?>
<ds:datastoreItem xmlns:ds="http://schemas.openxmlformats.org/officeDocument/2006/customXml" ds:itemID="{1BF7C265-7BC4-4CA0-B632-084746D08AFD}"/>
</file>

<file path=docProps/app.xml><?xml version="1.0" encoding="utf-8"?>
<Properties xmlns="http://schemas.openxmlformats.org/officeDocument/2006/extended-properties" xmlns:vt="http://schemas.openxmlformats.org/officeDocument/2006/docPropsVTypes">
  <Template>2020 ANSI USNC PowerPoint Template 4x3</Template>
  <TotalTime>657</TotalTime>
  <Words>1894</Words>
  <Application>Microsoft Office PowerPoint</Application>
  <PresentationFormat>On-screen Show (4:3)</PresentationFormat>
  <Paragraphs>276</Paragraphs>
  <Slides>33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Calibri Light</vt:lpstr>
      <vt:lpstr>Century Gothic</vt:lpstr>
      <vt:lpstr>Roboto Light</vt:lpstr>
      <vt:lpstr>Roboto Medium</vt:lpstr>
      <vt:lpstr>Symbol</vt:lpstr>
      <vt:lpstr>Times New Roman</vt:lpstr>
      <vt:lpstr>Trebuchet MS</vt:lpstr>
      <vt:lpstr>Wingdings</vt:lpstr>
      <vt:lpstr>Office Theme</vt:lpstr>
      <vt:lpstr>Module I</vt:lpstr>
      <vt:lpstr>Module I: Learning Objectives</vt:lpstr>
      <vt:lpstr>Module I: Disclaimer</vt:lpstr>
      <vt:lpstr>Reference Materials &amp;  Source Documents</vt:lpstr>
      <vt:lpstr>Standardization is a global activity encompassing a myriad of interests</vt:lpstr>
      <vt:lpstr>One Standard, One Test,  Accepted Everywhere</vt:lpstr>
      <vt:lpstr>Definitions</vt:lpstr>
      <vt:lpstr>Definitions (cont.)</vt:lpstr>
      <vt:lpstr>PowerPoint Presentation</vt:lpstr>
      <vt:lpstr>Did you know…</vt:lpstr>
      <vt:lpstr>Q: Why should one participate in the  development of international standards?</vt:lpstr>
      <vt:lpstr>Q: Why should one participate in the  development of international standards? (cont)</vt:lpstr>
      <vt:lpstr>The Big Three</vt:lpstr>
      <vt:lpstr>International Electrotechnical  Commission</vt:lpstr>
      <vt:lpstr>International Organization for  Standardization</vt:lpstr>
      <vt:lpstr>International  Telecommunications Union</vt:lpstr>
      <vt:lpstr>Guiding Principles of  International Standards</vt:lpstr>
      <vt:lpstr>National Committees  Participating in the IEC</vt:lpstr>
      <vt:lpstr>U.S. National Committee of the IEC</vt:lpstr>
      <vt:lpstr>U.S. National Committee of the IEC: Guiding Principles</vt:lpstr>
      <vt:lpstr>USNC/IEC’s Mission</vt:lpstr>
      <vt:lpstr>U.S. National Committee of the IEC</vt:lpstr>
      <vt:lpstr>USNC/IEC’s Scope of Work</vt:lpstr>
      <vt:lpstr>Regional Standards Organizations</vt:lpstr>
      <vt:lpstr>Importance of global cooperation and collaboration</vt:lpstr>
      <vt:lpstr>Join Us!</vt:lpstr>
      <vt:lpstr>Internet Resources</vt:lpstr>
      <vt:lpstr>Internet Resources (cont)</vt:lpstr>
      <vt:lpstr>Further Training Activities</vt:lpstr>
      <vt:lpstr>USNC Constituent Training Program</vt:lpstr>
      <vt:lpstr>PowerPoint Presentation</vt:lpstr>
      <vt:lpstr>PowerPoint Presentation</vt:lpstr>
      <vt:lpstr>USNC of the IEC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International Standardization: Introduction &amp; Overview</dc:title>
  <dc:creator>Megan Pahl</dc:creator>
  <cp:lastModifiedBy>Megan Pahl</cp:lastModifiedBy>
  <cp:revision>28</cp:revision>
  <dcterms:created xsi:type="dcterms:W3CDTF">2020-07-16T14:41:24Z</dcterms:created>
  <dcterms:modified xsi:type="dcterms:W3CDTF">2021-08-13T01:36:15Z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ecd4e7ce-6a61-4a6a-9129-bd6d565ec8ec</vt:lpwstr>
  </property>
</Properties>
</file>